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69"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Fahkwang" panose="00000500000000000000" pitchFamily="2" charset="-34"/>
      <p:regular r:id="rId13"/>
      <p:bold r:id="rId14"/>
      <p:italic r:id="rId15"/>
      <p:boldItalic r:id="rId16"/>
    </p:embeddedFont>
    <p:embeddedFont>
      <p:font typeface="Ingrid Darling" panose="020B0604020202020204" charset="0"/>
      <p:regular r:id="rId17"/>
    </p:embeddedFont>
    <p:embeddedFont>
      <p:font typeface="Quicksand" panose="020B0604020202020204" charset="0"/>
      <p:regular r:id="rId18"/>
      <p:bold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EIEfQFkX93nPOHp9ZMIiHyRIR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06748-A349-4B44-82F6-1DFA71DDCE8F}" v="28" dt="2024-11-29T14:47:51.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5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customschemas.google.com/relationships/presentationmetadata" Target="meta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036023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0527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A4B47DF8-B81E-B069-8268-166375E83B38}"/>
            </a:ext>
          </a:extLst>
        </p:cNvPr>
        <p:cNvGrpSpPr/>
        <p:nvPr/>
      </p:nvGrpSpPr>
      <p:grpSpPr>
        <a:xfrm>
          <a:off x="0" y="0"/>
          <a:ext cx="0" cy="0"/>
          <a:chOff x="0" y="0"/>
          <a:chExt cx="0" cy="0"/>
        </a:xfrm>
      </p:grpSpPr>
      <p:sp>
        <p:nvSpPr>
          <p:cNvPr id="105" name="Google Shape;105;p3:notes">
            <a:extLst>
              <a:ext uri="{FF2B5EF4-FFF2-40B4-BE49-F238E27FC236}">
                <a16:creationId xmlns:a16="http://schemas.microsoft.com/office/drawing/2014/main" id="{000935DF-AEA0-7E39-102C-655B3B16D8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a:extLst>
              <a:ext uri="{FF2B5EF4-FFF2-40B4-BE49-F238E27FC236}">
                <a16:creationId xmlns:a16="http://schemas.microsoft.com/office/drawing/2014/main" id="{200780FA-48D4-5204-A74C-DD65AD9512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326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02AA94C3-7BC8-20B5-2802-5FA47B3A1B0B}"/>
            </a:ext>
          </a:extLst>
        </p:cNvPr>
        <p:cNvGrpSpPr/>
        <p:nvPr/>
      </p:nvGrpSpPr>
      <p:grpSpPr>
        <a:xfrm>
          <a:off x="0" y="0"/>
          <a:ext cx="0" cy="0"/>
          <a:chOff x="0" y="0"/>
          <a:chExt cx="0" cy="0"/>
        </a:xfrm>
      </p:grpSpPr>
      <p:sp>
        <p:nvSpPr>
          <p:cNvPr id="92" name="Google Shape;92;p1:notes">
            <a:extLst>
              <a:ext uri="{FF2B5EF4-FFF2-40B4-BE49-F238E27FC236}">
                <a16:creationId xmlns:a16="http://schemas.microsoft.com/office/drawing/2014/main" id="{E2AB2F19-93B2-8AC6-985E-977FF5F204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notes">
            <a:extLst>
              <a:ext uri="{FF2B5EF4-FFF2-40B4-BE49-F238E27FC236}">
                <a16:creationId xmlns:a16="http://schemas.microsoft.com/office/drawing/2014/main" id="{16E1DAAB-4722-0F27-91B5-6B6CD80138F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2496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4065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761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799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807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10256A89-1D44-498F-03B0-9A2B123BE775}"/>
            </a:ext>
          </a:extLst>
        </p:cNvPr>
        <p:cNvGrpSpPr/>
        <p:nvPr/>
      </p:nvGrpSpPr>
      <p:grpSpPr>
        <a:xfrm>
          <a:off x="0" y="0"/>
          <a:ext cx="0" cy="0"/>
          <a:chOff x="0" y="0"/>
          <a:chExt cx="0" cy="0"/>
        </a:xfrm>
      </p:grpSpPr>
      <p:sp>
        <p:nvSpPr>
          <p:cNvPr id="105" name="Google Shape;105;p3:notes">
            <a:extLst>
              <a:ext uri="{FF2B5EF4-FFF2-40B4-BE49-F238E27FC236}">
                <a16:creationId xmlns:a16="http://schemas.microsoft.com/office/drawing/2014/main" id="{9FD535FA-FFEF-59C3-9360-C4EDA08339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a:extLst>
              <a:ext uri="{FF2B5EF4-FFF2-40B4-BE49-F238E27FC236}">
                <a16:creationId xmlns:a16="http://schemas.microsoft.com/office/drawing/2014/main" id="{E6C58343-EB8B-8F24-5CAF-B5E02EBA4C0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7575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344C0B71-D873-D3E2-FE3C-E795C69C84C9}"/>
            </a:ext>
          </a:extLst>
        </p:cNvPr>
        <p:cNvGrpSpPr/>
        <p:nvPr/>
      </p:nvGrpSpPr>
      <p:grpSpPr>
        <a:xfrm>
          <a:off x="0" y="0"/>
          <a:ext cx="0" cy="0"/>
          <a:chOff x="0" y="0"/>
          <a:chExt cx="0" cy="0"/>
        </a:xfrm>
      </p:grpSpPr>
      <p:sp>
        <p:nvSpPr>
          <p:cNvPr id="105" name="Google Shape;105;p3:notes">
            <a:extLst>
              <a:ext uri="{FF2B5EF4-FFF2-40B4-BE49-F238E27FC236}">
                <a16:creationId xmlns:a16="http://schemas.microsoft.com/office/drawing/2014/main" id="{445F5742-D224-3674-8CE7-F1EBB7986F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a:extLst>
              <a:ext uri="{FF2B5EF4-FFF2-40B4-BE49-F238E27FC236}">
                <a16:creationId xmlns:a16="http://schemas.microsoft.com/office/drawing/2014/main" id="{D18B183B-40C5-C869-7326-84AF430BCF6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1164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C9785B91-4512-66E8-9F6B-62F6CBE8C290}"/>
            </a:ext>
          </a:extLst>
        </p:cNvPr>
        <p:cNvGrpSpPr/>
        <p:nvPr/>
      </p:nvGrpSpPr>
      <p:grpSpPr>
        <a:xfrm>
          <a:off x="0" y="0"/>
          <a:ext cx="0" cy="0"/>
          <a:chOff x="0" y="0"/>
          <a:chExt cx="0" cy="0"/>
        </a:xfrm>
      </p:grpSpPr>
      <p:sp>
        <p:nvSpPr>
          <p:cNvPr id="105" name="Google Shape;105;p3:notes">
            <a:extLst>
              <a:ext uri="{FF2B5EF4-FFF2-40B4-BE49-F238E27FC236}">
                <a16:creationId xmlns:a16="http://schemas.microsoft.com/office/drawing/2014/main" id="{AE13A94E-A5B2-5092-1BBA-1FD4E510B2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3:notes">
            <a:extLst>
              <a:ext uri="{FF2B5EF4-FFF2-40B4-BE49-F238E27FC236}">
                <a16:creationId xmlns:a16="http://schemas.microsoft.com/office/drawing/2014/main" id="{F4F0B594-D0CE-5538-071C-DF946C08B27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761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9"/>
          <p:cNvPicPr preferRelativeResize="0"/>
          <p:nvPr/>
        </p:nvPicPr>
        <p:blipFill rotWithShape="1">
          <a:blip r:embed="rId2">
            <a:alphaModFix/>
          </a:blip>
          <a:srcRect/>
          <a:stretch/>
        </p:blipFill>
        <p:spPr>
          <a:xfrm rot="10800000" flipH="1">
            <a:off x="-798500" y="2612926"/>
            <a:ext cx="3238751" cy="3424348"/>
          </a:xfrm>
          <a:prstGeom prst="rect">
            <a:avLst/>
          </a:prstGeom>
          <a:noFill/>
          <a:ln>
            <a:noFill/>
          </a:ln>
        </p:spPr>
      </p:pic>
      <p:pic>
        <p:nvPicPr>
          <p:cNvPr id="10" name="Google Shape;10;p9"/>
          <p:cNvPicPr preferRelativeResize="0"/>
          <p:nvPr/>
        </p:nvPicPr>
        <p:blipFill rotWithShape="1">
          <a:blip r:embed="rId3">
            <a:alphaModFix amt="42000"/>
          </a:blip>
          <a:srcRect/>
          <a:stretch/>
        </p:blipFill>
        <p:spPr>
          <a:xfrm rot="-1771295">
            <a:off x="-2562653" y="-1422274"/>
            <a:ext cx="4266903" cy="2787650"/>
          </a:xfrm>
          <a:prstGeom prst="rect">
            <a:avLst/>
          </a:prstGeom>
          <a:noFill/>
          <a:ln>
            <a:noFill/>
          </a:ln>
        </p:spPr>
      </p:pic>
      <p:pic>
        <p:nvPicPr>
          <p:cNvPr id="11" name="Google Shape;11;p9"/>
          <p:cNvPicPr preferRelativeResize="0"/>
          <p:nvPr/>
        </p:nvPicPr>
        <p:blipFill rotWithShape="1">
          <a:blip r:embed="rId4">
            <a:alphaModFix/>
          </a:blip>
          <a:srcRect/>
          <a:stretch/>
        </p:blipFill>
        <p:spPr>
          <a:xfrm rot="1448344" flipH="1">
            <a:off x="-490952" y="-2081831"/>
            <a:ext cx="3422157" cy="2235759"/>
          </a:xfrm>
          <a:prstGeom prst="rect">
            <a:avLst/>
          </a:prstGeom>
          <a:noFill/>
          <a:ln>
            <a:noFill/>
          </a:ln>
        </p:spPr>
      </p:pic>
      <p:pic>
        <p:nvPicPr>
          <p:cNvPr id="12" name="Google Shape;12;p9"/>
          <p:cNvPicPr preferRelativeResize="0"/>
          <p:nvPr/>
        </p:nvPicPr>
        <p:blipFill rotWithShape="1">
          <a:blip r:embed="rId4">
            <a:alphaModFix/>
          </a:blip>
          <a:srcRect/>
          <a:stretch/>
        </p:blipFill>
        <p:spPr>
          <a:xfrm rot="7791725">
            <a:off x="7476150" y="4289218"/>
            <a:ext cx="3422156" cy="2235759"/>
          </a:xfrm>
          <a:prstGeom prst="rect">
            <a:avLst/>
          </a:prstGeom>
          <a:noFill/>
          <a:ln>
            <a:noFill/>
          </a:ln>
        </p:spPr>
      </p:pic>
      <p:pic>
        <p:nvPicPr>
          <p:cNvPr id="13" name="Google Shape;13;p9"/>
          <p:cNvPicPr preferRelativeResize="0"/>
          <p:nvPr/>
        </p:nvPicPr>
        <p:blipFill rotWithShape="1">
          <a:blip r:embed="rId3">
            <a:alphaModFix amt="42000"/>
          </a:blip>
          <a:srcRect/>
          <a:stretch/>
        </p:blipFill>
        <p:spPr>
          <a:xfrm rot="9948443" flipH="1">
            <a:off x="5981498" y="4245126"/>
            <a:ext cx="4266902" cy="2787650"/>
          </a:xfrm>
          <a:prstGeom prst="rect">
            <a:avLst/>
          </a:prstGeom>
          <a:noFill/>
          <a:ln>
            <a:noFill/>
          </a:ln>
        </p:spPr>
      </p:pic>
      <p:pic>
        <p:nvPicPr>
          <p:cNvPr id="14" name="Google Shape;14;p9"/>
          <p:cNvPicPr preferRelativeResize="0"/>
          <p:nvPr/>
        </p:nvPicPr>
        <p:blipFill rotWithShape="1">
          <a:blip r:embed="rId5">
            <a:alphaModFix/>
          </a:blip>
          <a:srcRect/>
          <a:stretch/>
        </p:blipFill>
        <p:spPr>
          <a:xfrm rot="10800000" flipH="1">
            <a:off x="5843225" y="-786026"/>
            <a:ext cx="3704348" cy="3916626"/>
          </a:xfrm>
          <a:prstGeom prst="rect">
            <a:avLst/>
          </a:prstGeom>
          <a:noFill/>
          <a:ln>
            <a:noFill/>
          </a:ln>
        </p:spPr>
      </p:pic>
      <p:sp>
        <p:nvSpPr>
          <p:cNvPr id="15" name="Google Shape;15;p9"/>
          <p:cNvSpPr txBox="1">
            <a:spLocks noGrp="1"/>
          </p:cNvSpPr>
          <p:nvPr>
            <p:ph type="ctrTitle"/>
          </p:nvPr>
        </p:nvSpPr>
        <p:spPr>
          <a:xfrm>
            <a:off x="719450" y="819576"/>
            <a:ext cx="5443500" cy="2673600"/>
          </a:xfrm>
          <a:prstGeom prst="rect">
            <a:avLst/>
          </a:prstGeom>
          <a:noFill/>
          <a:ln>
            <a:noFill/>
          </a:ln>
        </p:spPr>
        <p:txBody>
          <a:bodyPr spcFirstLastPara="1" wrap="square" lIns="91425" tIns="91425" rIns="91425" bIns="91425" anchor="ctr" anchorCtr="0">
            <a:noAutofit/>
          </a:bodyPr>
          <a:lstStyle>
            <a:lvl1pPr lvl="0" algn="l">
              <a:lnSpc>
                <a:spcPct val="85000"/>
              </a:lnSpc>
              <a:spcBef>
                <a:spcPts val="0"/>
              </a:spcBef>
              <a:spcAft>
                <a:spcPts val="0"/>
              </a:spcAft>
              <a:buSzPts val="5200"/>
              <a:buNone/>
              <a:defRPr sz="8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9"/>
          <p:cNvSpPr txBox="1">
            <a:spLocks noGrp="1"/>
          </p:cNvSpPr>
          <p:nvPr>
            <p:ph type="subTitle" idx="1"/>
          </p:nvPr>
        </p:nvSpPr>
        <p:spPr>
          <a:xfrm>
            <a:off x="719450" y="3679563"/>
            <a:ext cx="5443500" cy="409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2158200" y="2017075"/>
            <a:ext cx="4827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700">
                <a:solidFill>
                  <a:schemeClr val="accent3"/>
                </a:solidFill>
              </a:defRPr>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31" name="Google Shape;31;p11"/>
          <p:cNvSpPr txBox="1">
            <a:spLocks noGrp="1"/>
          </p:cNvSpPr>
          <p:nvPr>
            <p:ph type="title" idx="2"/>
          </p:nvPr>
        </p:nvSpPr>
        <p:spPr>
          <a:xfrm>
            <a:off x="3825150" y="831962"/>
            <a:ext cx="1677300" cy="9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10400">
                <a:latin typeface="Ingrid Darling"/>
                <a:ea typeface="Ingrid Darling"/>
                <a:cs typeface="Ingrid Darling"/>
                <a:sym typeface="Ingrid Darling"/>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32" name="Google Shape;32;p11"/>
          <p:cNvSpPr txBox="1">
            <a:spLocks noGrp="1"/>
          </p:cNvSpPr>
          <p:nvPr>
            <p:ph type="subTitle" idx="1"/>
          </p:nvPr>
        </p:nvSpPr>
        <p:spPr>
          <a:xfrm>
            <a:off x="2132850" y="3110638"/>
            <a:ext cx="4878300" cy="43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3" name="Google Shape;33;p11"/>
          <p:cNvPicPr preferRelativeResize="0"/>
          <p:nvPr/>
        </p:nvPicPr>
        <p:blipFill rotWithShape="1">
          <a:blip r:embed="rId2">
            <a:alphaModFix amt="42000"/>
          </a:blip>
          <a:srcRect/>
          <a:stretch/>
        </p:blipFill>
        <p:spPr>
          <a:xfrm rot="-9227866" flipH="1">
            <a:off x="-626764" y="4441220"/>
            <a:ext cx="4266901" cy="2787647"/>
          </a:xfrm>
          <a:prstGeom prst="rect">
            <a:avLst/>
          </a:prstGeom>
          <a:noFill/>
          <a:ln>
            <a:noFill/>
          </a:ln>
        </p:spPr>
      </p:pic>
      <p:pic>
        <p:nvPicPr>
          <p:cNvPr id="34" name="Google Shape;34;p11"/>
          <p:cNvPicPr preferRelativeResize="0"/>
          <p:nvPr/>
        </p:nvPicPr>
        <p:blipFill rotWithShape="1">
          <a:blip r:embed="rId3">
            <a:alphaModFix amt="42000"/>
          </a:blip>
          <a:srcRect/>
          <a:stretch/>
        </p:blipFill>
        <p:spPr>
          <a:xfrm rot="6361050" flipH="1">
            <a:off x="6525723" y="3133644"/>
            <a:ext cx="4266900" cy="2787649"/>
          </a:xfrm>
          <a:prstGeom prst="rect">
            <a:avLst/>
          </a:prstGeom>
          <a:noFill/>
          <a:ln>
            <a:noFill/>
          </a:ln>
        </p:spPr>
      </p:pic>
      <p:pic>
        <p:nvPicPr>
          <p:cNvPr id="35" name="Google Shape;35;p11"/>
          <p:cNvPicPr preferRelativeResize="0"/>
          <p:nvPr/>
        </p:nvPicPr>
        <p:blipFill rotWithShape="1">
          <a:blip r:embed="rId4">
            <a:alphaModFix/>
          </a:blip>
          <a:srcRect/>
          <a:stretch/>
        </p:blipFill>
        <p:spPr>
          <a:xfrm rot="10800000" flipH="1">
            <a:off x="6244497" y="4628520"/>
            <a:ext cx="4231199" cy="2764325"/>
          </a:xfrm>
          <a:prstGeom prst="rect">
            <a:avLst/>
          </a:prstGeom>
          <a:noFill/>
          <a:ln>
            <a:noFill/>
          </a:ln>
        </p:spPr>
      </p:pic>
      <p:pic>
        <p:nvPicPr>
          <p:cNvPr id="36" name="Google Shape;36;p11"/>
          <p:cNvPicPr preferRelativeResize="0"/>
          <p:nvPr/>
        </p:nvPicPr>
        <p:blipFill rotWithShape="1">
          <a:blip r:embed="rId5">
            <a:alphaModFix/>
          </a:blip>
          <a:srcRect/>
          <a:stretch/>
        </p:blipFill>
        <p:spPr>
          <a:xfrm rot="-3369864" flipH="1">
            <a:off x="8065607" y="4248173"/>
            <a:ext cx="951395" cy="1528698"/>
          </a:xfrm>
          <a:prstGeom prst="rect">
            <a:avLst/>
          </a:prstGeom>
          <a:noFill/>
          <a:ln>
            <a:noFill/>
          </a:ln>
        </p:spPr>
      </p:pic>
      <p:pic>
        <p:nvPicPr>
          <p:cNvPr id="37" name="Google Shape;37;p11"/>
          <p:cNvPicPr preferRelativeResize="0"/>
          <p:nvPr/>
        </p:nvPicPr>
        <p:blipFill rotWithShape="1">
          <a:blip r:embed="rId3">
            <a:alphaModFix amt="42000"/>
          </a:blip>
          <a:srcRect/>
          <a:stretch/>
        </p:blipFill>
        <p:spPr>
          <a:xfrm rot="-6361050">
            <a:off x="-2328902" y="2386544"/>
            <a:ext cx="4266900" cy="2787649"/>
          </a:xfrm>
          <a:prstGeom prst="rect">
            <a:avLst/>
          </a:prstGeom>
          <a:noFill/>
          <a:ln>
            <a:noFill/>
          </a:ln>
        </p:spPr>
      </p:pic>
      <p:pic>
        <p:nvPicPr>
          <p:cNvPr id="38" name="Google Shape;38;p11"/>
          <p:cNvPicPr preferRelativeResize="0"/>
          <p:nvPr/>
        </p:nvPicPr>
        <p:blipFill rotWithShape="1">
          <a:blip r:embed="rId2">
            <a:alphaModFix amt="42000"/>
          </a:blip>
          <a:srcRect/>
          <a:stretch/>
        </p:blipFill>
        <p:spPr>
          <a:xfrm rot="4438950">
            <a:off x="6937385" y="-1198063"/>
            <a:ext cx="4266900" cy="2787649"/>
          </a:xfrm>
          <a:prstGeom prst="rect">
            <a:avLst/>
          </a:prstGeom>
          <a:noFill/>
          <a:ln>
            <a:noFill/>
          </a:ln>
        </p:spPr>
      </p:pic>
      <p:pic>
        <p:nvPicPr>
          <p:cNvPr id="39" name="Google Shape;39;p11"/>
          <p:cNvPicPr preferRelativeResize="0"/>
          <p:nvPr/>
        </p:nvPicPr>
        <p:blipFill rotWithShape="1">
          <a:blip r:embed="rId3">
            <a:alphaModFix amt="42000"/>
          </a:blip>
          <a:srcRect/>
          <a:stretch/>
        </p:blipFill>
        <p:spPr>
          <a:xfrm rot="997443" flipH="1">
            <a:off x="-2481307" y="-1030830"/>
            <a:ext cx="4266901" cy="2787650"/>
          </a:xfrm>
          <a:prstGeom prst="rect">
            <a:avLst/>
          </a:prstGeom>
          <a:noFill/>
          <a:ln>
            <a:noFill/>
          </a:ln>
        </p:spPr>
      </p:pic>
      <p:pic>
        <p:nvPicPr>
          <p:cNvPr id="40" name="Google Shape;40;p11"/>
          <p:cNvPicPr preferRelativeResize="0"/>
          <p:nvPr/>
        </p:nvPicPr>
        <p:blipFill rotWithShape="1">
          <a:blip r:embed="rId4">
            <a:alphaModFix/>
          </a:blip>
          <a:srcRect/>
          <a:stretch/>
        </p:blipFill>
        <p:spPr>
          <a:xfrm rot="-1621721" flipH="1">
            <a:off x="-1154865" y="-1807931"/>
            <a:ext cx="4231198" cy="2764324"/>
          </a:xfrm>
          <a:prstGeom prst="rect">
            <a:avLst/>
          </a:prstGeom>
          <a:noFill/>
          <a:ln>
            <a:noFill/>
          </a:ln>
        </p:spPr>
      </p:pic>
      <p:pic>
        <p:nvPicPr>
          <p:cNvPr id="41" name="Google Shape;41;p11"/>
          <p:cNvPicPr preferRelativeResize="0"/>
          <p:nvPr/>
        </p:nvPicPr>
        <p:blipFill rotWithShape="1">
          <a:blip r:embed="rId5">
            <a:alphaModFix/>
          </a:blip>
          <a:srcRect/>
          <a:stretch/>
        </p:blipFill>
        <p:spPr>
          <a:xfrm rot="6299996" flipH="1">
            <a:off x="-489190" y="-374663"/>
            <a:ext cx="953651" cy="1532316"/>
          </a:xfrm>
          <a:prstGeom prst="rect">
            <a:avLst/>
          </a:prstGeom>
          <a:noFill/>
          <a:ln>
            <a:noFill/>
          </a:ln>
        </p:spPr>
      </p:pic>
      <p:pic>
        <p:nvPicPr>
          <p:cNvPr id="42" name="Google Shape;42;p11"/>
          <p:cNvPicPr preferRelativeResize="0"/>
          <p:nvPr/>
        </p:nvPicPr>
        <p:blipFill rotWithShape="1">
          <a:blip r:embed="rId3">
            <a:alphaModFix amt="42000"/>
          </a:blip>
          <a:srcRect/>
          <a:stretch/>
        </p:blipFill>
        <p:spPr>
          <a:xfrm rot="878928" flipH="1">
            <a:off x="5264186" y="-1896037"/>
            <a:ext cx="4266899" cy="27876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12"/>
          <p:cNvSpPr txBox="1">
            <a:spLocks noGrp="1"/>
          </p:cNvSpPr>
          <p:nvPr>
            <p:ph type="subTitle" idx="1"/>
          </p:nvPr>
        </p:nvSpPr>
        <p:spPr>
          <a:xfrm>
            <a:off x="1127613" y="2588261"/>
            <a:ext cx="2907600" cy="34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5" name="Google Shape;45;p12"/>
          <p:cNvSpPr txBox="1">
            <a:spLocks noGrp="1"/>
          </p:cNvSpPr>
          <p:nvPr>
            <p:ph type="subTitle" idx="2"/>
          </p:nvPr>
        </p:nvSpPr>
        <p:spPr>
          <a:xfrm>
            <a:off x="1127613" y="2938525"/>
            <a:ext cx="2907600" cy="85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1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p12"/>
          <p:cNvSpPr txBox="1">
            <a:spLocks noGrp="1"/>
          </p:cNvSpPr>
          <p:nvPr>
            <p:ph type="subTitle" idx="3"/>
          </p:nvPr>
        </p:nvSpPr>
        <p:spPr>
          <a:xfrm>
            <a:off x="5108788" y="2588261"/>
            <a:ext cx="2907600" cy="34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8" name="Google Shape;48;p12"/>
          <p:cNvSpPr txBox="1">
            <a:spLocks noGrp="1"/>
          </p:cNvSpPr>
          <p:nvPr>
            <p:ph type="subTitle" idx="4"/>
          </p:nvPr>
        </p:nvSpPr>
        <p:spPr>
          <a:xfrm>
            <a:off x="5108788" y="2938525"/>
            <a:ext cx="2907600" cy="85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49" name="Google Shape;49;p12"/>
          <p:cNvPicPr preferRelativeResize="0"/>
          <p:nvPr/>
        </p:nvPicPr>
        <p:blipFill rotWithShape="1">
          <a:blip r:embed="rId2">
            <a:alphaModFix amt="63000"/>
          </a:blip>
          <a:srcRect/>
          <a:stretch/>
        </p:blipFill>
        <p:spPr>
          <a:xfrm rot="-8100000">
            <a:off x="-2173843" y="3943729"/>
            <a:ext cx="4231197" cy="2764327"/>
          </a:xfrm>
          <a:prstGeom prst="rect">
            <a:avLst/>
          </a:prstGeom>
          <a:noFill/>
          <a:ln>
            <a:noFill/>
          </a:ln>
        </p:spPr>
      </p:pic>
      <p:pic>
        <p:nvPicPr>
          <p:cNvPr id="50" name="Google Shape;50;p12"/>
          <p:cNvPicPr preferRelativeResize="0"/>
          <p:nvPr/>
        </p:nvPicPr>
        <p:blipFill rotWithShape="1">
          <a:blip r:embed="rId3">
            <a:alphaModFix/>
          </a:blip>
          <a:srcRect/>
          <a:stretch/>
        </p:blipFill>
        <p:spPr>
          <a:xfrm rot="7063443">
            <a:off x="-1260294" y="3503559"/>
            <a:ext cx="1578641" cy="1687022"/>
          </a:xfrm>
          <a:prstGeom prst="rect">
            <a:avLst/>
          </a:prstGeom>
          <a:noFill/>
          <a:ln>
            <a:noFill/>
          </a:ln>
        </p:spPr>
      </p:pic>
      <p:pic>
        <p:nvPicPr>
          <p:cNvPr id="51" name="Google Shape;51;p12"/>
          <p:cNvPicPr preferRelativeResize="0"/>
          <p:nvPr/>
        </p:nvPicPr>
        <p:blipFill rotWithShape="1">
          <a:blip r:embed="rId4">
            <a:alphaModFix amt="42000"/>
          </a:blip>
          <a:srcRect/>
          <a:stretch/>
        </p:blipFill>
        <p:spPr>
          <a:xfrm rot="-4030513" flipH="1">
            <a:off x="-1942700" y="-1196501"/>
            <a:ext cx="3424401" cy="2237230"/>
          </a:xfrm>
          <a:prstGeom prst="rect">
            <a:avLst/>
          </a:prstGeom>
          <a:noFill/>
          <a:ln>
            <a:noFill/>
          </a:ln>
        </p:spPr>
      </p:pic>
      <p:pic>
        <p:nvPicPr>
          <p:cNvPr id="52" name="Google Shape;52;p12"/>
          <p:cNvPicPr preferRelativeResize="0"/>
          <p:nvPr/>
        </p:nvPicPr>
        <p:blipFill rotWithShape="1">
          <a:blip r:embed="rId5">
            <a:alphaModFix amt="42000"/>
          </a:blip>
          <a:srcRect/>
          <a:stretch/>
        </p:blipFill>
        <p:spPr>
          <a:xfrm rot="10098492" flipH="1">
            <a:off x="-469860" y="4468062"/>
            <a:ext cx="4266901" cy="2787650"/>
          </a:xfrm>
          <a:prstGeom prst="rect">
            <a:avLst/>
          </a:prstGeom>
          <a:noFill/>
          <a:ln>
            <a:noFill/>
          </a:ln>
        </p:spPr>
      </p:pic>
      <p:pic>
        <p:nvPicPr>
          <p:cNvPr id="53" name="Google Shape;53;p12"/>
          <p:cNvPicPr preferRelativeResize="0"/>
          <p:nvPr/>
        </p:nvPicPr>
        <p:blipFill rotWithShape="1">
          <a:blip r:embed="rId5">
            <a:alphaModFix amt="42000"/>
          </a:blip>
          <a:srcRect/>
          <a:stretch/>
        </p:blipFill>
        <p:spPr>
          <a:xfrm rot="6790456">
            <a:off x="7812187" y="3050159"/>
            <a:ext cx="4266903" cy="2787646"/>
          </a:xfrm>
          <a:prstGeom prst="rect">
            <a:avLst/>
          </a:prstGeom>
          <a:noFill/>
          <a:ln>
            <a:noFill/>
          </a:ln>
        </p:spPr>
      </p:pic>
      <p:pic>
        <p:nvPicPr>
          <p:cNvPr id="54" name="Google Shape;54;p12"/>
          <p:cNvPicPr preferRelativeResize="0"/>
          <p:nvPr/>
        </p:nvPicPr>
        <p:blipFill rotWithShape="1">
          <a:blip r:embed="rId4">
            <a:alphaModFix amt="42000"/>
          </a:blip>
          <a:srcRect/>
          <a:stretch/>
        </p:blipFill>
        <p:spPr>
          <a:xfrm rot="10456230" flipH="1">
            <a:off x="5570866" y="4582046"/>
            <a:ext cx="4266902" cy="2787647"/>
          </a:xfrm>
          <a:prstGeom prst="rect">
            <a:avLst/>
          </a:prstGeom>
          <a:noFill/>
          <a:ln>
            <a:noFill/>
          </a:ln>
        </p:spPr>
      </p:pic>
      <p:pic>
        <p:nvPicPr>
          <p:cNvPr id="55" name="Google Shape;55;p12"/>
          <p:cNvPicPr preferRelativeResize="0"/>
          <p:nvPr/>
        </p:nvPicPr>
        <p:blipFill rotWithShape="1">
          <a:blip r:embed="rId2">
            <a:alphaModFix/>
          </a:blip>
          <a:srcRect/>
          <a:stretch/>
        </p:blipFill>
        <p:spPr>
          <a:xfrm rot="1621721">
            <a:off x="7438562" y="-1669728"/>
            <a:ext cx="3960776" cy="2587652"/>
          </a:xfrm>
          <a:prstGeom prst="rect">
            <a:avLst/>
          </a:prstGeom>
          <a:noFill/>
          <a:ln>
            <a:noFill/>
          </a:ln>
        </p:spPr>
      </p:pic>
      <p:pic>
        <p:nvPicPr>
          <p:cNvPr id="56" name="Google Shape;56;p12"/>
          <p:cNvPicPr preferRelativeResize="0"/>
          <p:nvPr/>
        </p:nvPicPr>
        <p:blipFill rotWithShape="1">
          <a:blip r:embed="rId3">
            <a:alphaModFix/>
          </a:blip>
          <a:srcRect/>
          <a:stretch/>
        </p:blipFill>
        <p:spPr>
          <a:xfrm rot="-8803508" flipH="1">
            <a:off x="8423575" y="-1081129"/>
            <a:ext cx="1486975" cy="158908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pic>
        <p:nvPicPr>
          <p:cNvPr id="58" name="Google Shape;58;p13"/>
          <p:cNvPicPr preferRelativeResize="0"/>
          <p:nvPr/>
        </p:nvPicPr>
        <p:blipFill rotWithShape="1">
          <a:blip r:embed="rId2">
            <a:alphaModFix/>
          </a:blip>
          <a:srcRect/>
          <a:stretch/>
        </p:blipFill>
        <p:spPr>
          <a:xfrm rot="-3008275">
            <a:off x="-1832104" y="-927014"/>
            <a:ext cx="3422156" cy="2235759"/>
          </a:xfrm>
          <a:prstGeom prst="rect">
            <a:avLst/>
          </a:prstGeom>
          <a:noFill/>
          <a:ln>
            <a:noFill/>
          </a:ln>
        </p:spPr>
      </p:pic>
      <p:pic>
        <p:nvPicPr>
          <p:cNvPr id="59" name="Google Shape;59;p13"/>
          <p:cNvPicPr preferRelativeResize="0"/>
          <p:nvPr/>
        </p:nvPicPr>
        <p:blipFill rotWithShape="1">
          <a:blip r:embed="rId3">
            <a:alphaModFix amt="42000"/>
          </a:blip>
          <a:srcRect/>
          <a:stretch/>
        </p:blipFill>
        <p:spPr>
          <a:xfrm rot="-851557" flipH="1">
            <a:off x="-714573" y="-1947663"/>
            <a:ext cx="4266902" cy="2787650"/>
          </a:xfrm>
          <a:prstGeom prst="rect">
            <a:avLst/>
          </a:prstGeom>
          <a:noFill/>
          <a:ln>
            <a:noFill/>
          </a:ln>
        </p:spPr>
      </p:pic>
      <p:pic>
        <p:nvPicPr>
          <p:cNvPr id="60" name="Google Shape;60;p13"/>
          <p:cNvPicPr preferRelativeResize="0"/>
          <p:nvPr/>
        </p:nvPicPr>
        <p:blipFill rotWithShape="1">
          <a:blip r:embed="rId4">
            <a:alphaModFix/>
          </a:blip>
          <a:srcRect/>
          <a:stretch/>
        </p:blipFill>
        <p:spPr>
          <a:xfrm flipH="1">
            <a:off x="-2" y="2565050"/>
            <a:ext cx="2438702" cy="2578452"/>
          </a:xfrm>
          <a:prstGeom prst="rect">
            <a:avLst/>
          </a:prstGeom>
          <a:noFill/>
          <a:ln>
            <a:noFill/>
          </a:ln>
        </p:spPr>
      </p:pic>
      <p:sp>
        <p:nvSpPr>
          <p:cNvPr id="61" name="Google Shape;61;p13"/>
          <p:cNvSpPr txBox="1">
            <a:spLocks noGrp="1"/>
          </p:cNvSpPr>
          <p:nvPr>
            <p:ph type="title"/>
          </p:nvPr>
        </p:nvSpPr>
        <p:spPr>
          <a:xfrm>
            <a:off x="1136025" y="1088025"/>
            <a:ext cx="4005000" cy="17160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13"/>
          <p:cNvSpPr txBox="1">
            <a:spLocks noGrp="1"/>
          </p:cNvSpPr>
          <p:nvPr>
            <p:ph type="body" idx="1"/>
          </p:nvPr>
        </p:nvSpPr>
        <p:spPr>
          <a:xfrm>
            <a:off x="1136025" y="2965275"/>
            <a:ext cx="3754500" cy="7935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rgbClr val="434343"/>
              </a:buClr>
              <a:buSzPts val="1400"/>
              <a:buChar char="●"/>
              <a:defRPr sz="1400"/>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0"/>
              </a:spcBef>
              <a:spcAft>
                <a:spcPts val="0"/>
              </a:spcAft>
              <a:buClr>
                <a:srgbClr val="434343"/>
              </a:buClr>
              <a:buSzPts val="1400"/>
              <a:buChar char="■"/>
              <a:defRPr>
                <a:solidFill>
                  <a:srgbClr val="434343"/>
                </a:solidFill>
              </a:defRPr>
            </a:lvl3pPr>
            <a:lvl4pPr marL="1828800" lvl="3" indent="-317500" algn="l">
              <a:lnSpc>
                <a:spcPct val="115000"/>
              </a:lnSpc>
              <a:spcBef>
                <a:spcPts val="0"/>
              </a:spcBef>
              <a:spcAft>
                <a:spcPts val="0"/>
              </a:spcAft>
              <a:buClr>
                <a:srgbClr val="434343"/>
              </a:buClr>
              <a:buSzPts val="1400"/>
              <a:buChar char="●"/>
              <a:defRPr>
                <a:solidFill>
                  <a:srgbClr val="434343"/>
                </a:solidFill>
              </a:defRPr>
            </a:lvl4pPr>
            <a:lvl5pPr marL="2286000" lvl="4" indent="-317500" algn="l">
              <a:lnSpc>
                <a:spcPct val="115000"/>
              </a:lnSpc>
              <a:spcBef>
                <a:spcPts val="0"/>
              </a:spcBef>
              <a:spcAft>
                <a:spcPts val="0"/>
              </a:spcAft>
              <a:buClr>
                <a:srgbClr val="434343"/>
              </a:buClr>
              <a:buSzPts val="1400"/>
              <a:buChar char="○"/>
              <a:defRPr>
                <a:solidFill>
                  <a:srgbClr val="434343"/>
                </a:solidFill>
              </a:defRPr>
            </a:lvl5pPr>
            <a:lvl6pPr marL="2743200" lvl="5" indent="-317500" algn="l">
              <a:lnSpc>
                <a:spcPct val="115000"/>
              </a:lnSpc>
              <a:spcBef>
                <a:spcPts val="0"/>
              </a:spcBef>
              <a:spcAft>
                <a:spcPts val="0"/>
              </a:spcAft>
              <a:buClr>
                <a:srgbClr val="434343"/>
              </a:buClr>
              <a:buSzPts val="1400"/>
              <a:buChar char="■"/>
              <a:defRPr>
                <a:solidFill>
                  <a:srgbClr val="434343"/>
                </a:solidFill>
              </a:defRPr>
            </a:lvl6pPr>
            <a:lvl7pPr marL="3200400" lvl="6" indent="-317500" algn="l">
              <a:lnSpc>
                <a:spcPct val="115000"/>
              </a:lnSpc>
              <a:spcBef>
                <a:spcPts val="0"/>
              </a:spcBef>
              <a:spcAft>
                <a:spcPts val="0"/>
              </a:spcAft>
              <a:buClr>
                <a:srgbClr val="434343"/>
              </a:buClr>
              <a:buSzPts val="1400"/>
              <a:buChar char="●"/>
              <a:defRPr>
                <a:solidFill>
                  <a:srgbClr val="434343"/>
                </a:solidFill>
              </a:defRPr>
            </a:lvl7pPr>
            <a:lvl8pPr marL="3657600" lvl="7" indent="-317500" algn="l">
              <a:lnSpc>
                <a:spcPct val="115000"/>
              </a:lnSpc>
              <a:spcBef>
                <a:spcPts val="0"/>
              </a:spcBef>
              <a:spcAft>
                <a:spcPts val="0"/>
              </a:spcAft>
              <a:buClr>
                <a:srgbClr val="434343"/>
              </a:buClr>
              <a:buSzPts val="1400"/>
              <a:buChar char="○"/>
              <a:defRPr>
                <a:solidFill>
                  <a:srgbClr val="434343"/>
                </a:solidFill>
              </a:defRPr>
            </a:lvl8pPr>
            <a:lvl9pPr marL="4114800" lvl="8" indent="-317500" algn="l">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659575" y="1897950"/>
            <a:ext cx="7768800" cy="134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6000"/>
              <a:buNone/>
              <a:defRPr sz="5800"/>
            </a:lvl1pPr>
            <a:lvl2pPr lvl="1" algn="ctr">
              <a:lnSpc>
                <a:spcPct val="100000"/>
              </a:lnSpc>
              <a:spcBef>
                <a:spcPts val="0"/>
              </a:spcBef>
              <a:spcAft>
                <a:spcPts val="0"/>
              </a:spcAft>
              <a:buClr>
                <a:schemeClr val="accent3"/>
              </a:buClr>
              <a:buSzPts val="6000"/>
              <a:buNone/>
              <a:defRPr sz="6000">
                <a:solidFill>
                  <a:schemeClr val="accent3"/>
                </a:solidFill>
              </a:defRPr>
            </a:lvl2pPr>
            <a:lvl3pPr lvl="2" algn="ctr">
              <a:lnSpc>
                <a:spcPct val="100000"/>
              </a:lnSpc>
              <a:spcBef>
                <a:spcPts val="0"/>
              </a:spcBef>
              <a:spcAft>
                <a:spcPts val="0"/>
              </a:spcAft>
              <a:buClr>
                <a:schemeClr val="accent3"/>
              </a:buClr>
              <a:buSzPts val="6000"/>
              <a:buNone/>
              <a:defRPr sz="6000">
                <a:solidFill>
                  <a:schemeClr val="accent3"/>
                </a:solidFill>
              </a:defRPr>
            </a:lvl3pPr>
            <a:lvl4pPr lvl="3" algn="ctr">
              <a:lnSpc>
                <a:spcPct val="100000"/>
              </a:lnSpc>
              <a:spcBef>
                <a:spcPts val="0"/>
              </a:spcBef>
              <a:spcAft>
                <a:spcPts val="0"/>
              </a:spcAft>
              <a:buClr>
                <a:schemeClr val="accent3"/>
              </a:buClr>
              <a:buSzPts val="6000"/>
              <a:buNone/>
              <a:defRPr sz="6000">
                <a:solidFill>
                  <a:schemeClr val="accent3"/>
                </a:solidFill>
              </a:defRPr>
            </a:lvl4pPr>
            <a:lvl5pPr lvl="4" algn="ctr">
              <a:lnSpc>
                <a:spcPct val="100000"/>
              </a:lnSpc>
              <a:spcBef>
                <a:spcPts val="0"/>
              </a:spcBef>
              <a:spcAft>
                <a:spcPts val="0"/>
              </a:spcAft>
              <a:buClr>
                <a:schemeClr val="accent3"/>
              </a:buClr>
              <a:buSzPts val="6000"/>
              <a:buNone/>
              <a:defRPr sz="6000">
                <a:solidFill>
                  <a:schemeClr val="accent3"/>
                </a:solidFill>
              </a:defRPr>
            </a:lvl5pPr>
            <a:lvl6pPr lvl="5" algn="ctr">
              <a:lnSpc>
                <a:spcPct val="100000"/>
              </a:lnSpc>
              <a:spcBef>
                <a:spcPts val="0"/>
              </a:spcBef>
              <a:spcAft>
                <a:spcPts val="0"/>
              </a:spcAft>
              <a:buClr>
                <a:schemeClr val="accent3"/>
              </a:buClr>
              <a:buSzPts val="6000"/>
              <a:buNone/>
              <a:defRPr sz="6000">
                <a:solidFill>
                  <a:schemeClr val="accent3"/>
                </a:solidFill>
              </a:defRPr>
            </a:lvl6pPr>
            <a:lvl7pPr lvl="6" algn="ctr">
              <a:lnSpc>
                <a:spcPct val="100000"/>
              </a:lnSpc>
              <a:spcBef>
                <a:spcPts val="0"/>
              </a:spcBef>
              <a:spcAft>
                <a:spcPts val="0"/>
              </a:spcAft>
              <a:buClr>
                <a:schemeClr val="accent3"/>
              </a:buClr>
              <a:buSzPts val="6000"/>
              <a:buNone/>
              <a:defRPr sz="6000">
                <a:solidFill>
                  <a:schemeClr val="accent3"/>
                </a:solidFill>
              </a:defRPr>
            </a:lvl7pPr>
            <a:lvl8pPr lvl="7" algn="ctr">
              <a:lnSpc>
                <a:spcPct val="100000"/>
              </a:lnSpc>
              <a:spcBef>
                <a:spcPts val="0"/>
              </a:spcBef>
              <a:spcAft>
                <a:spcPts val="0"/>
              </a:spcAft>
              <a:buClr>
                <a:schemeClr val="accent3"/>
              </a:buClr>
              <a:buSzPts val="6000"/>
              <a:buNone/>
              <a:defRPr sz="6000">
                <a:solidFill>
                  <a:schemeClr val="accent3"/>
                </a:solidFill>
              </a:defRPr>
            </a:lvl8pPr>
            <a:lvl9pPr lvl="8" algn="ctr">
              <a:lnSpc>
                <a:spcPct val="100000"/>
              </a:lnSpc>
              <a:spcBef>
                <a:spcPts val="0"/>
              </a:spcBef>
              <a:spcAft>
                <a:spcPts val="0"/>
              </a:spcAft>
              <a:buClr>
                <a:schemeClr val="accent3"/>
              </a:buClr>
              <a:buSzPts val="6000"/>
              <a:buNone/>
              <a:defRPr sz="6000">
                <a:solidFill>
                  <a:schemeClr val="accent3"/>
                </a:solidFill>
              </a:defRPr>
            </a:lvl9pPr>
          </a:lstStyle>
          <a:p>
            <a:endParaRPr/>
          </a:p>
        </p:txBody>
      </p:sp>
      <p:pic>
        <p:nvPicPr>
          <p:cNvPr id="65" name="Google Shape;65;p14"/>
          <p:cNvPicPr preferRelativeResize="0"/>
          <p:nvPr/>
        </p:nvPicPr>
        <p:blipFill rotWithShape="1">
          <a:blip r:embed="rId2">
            <a:alphaModFix amt="42000"/>
          </a:blip>
          <a:srcRect/>
          <a:stretch/>
        </p:blipFill>
        <p:spPr>
          <a:xfrm rot="9475653">
            <a:off x="5615241" y="4220734"/>
            <a:ext cx="4266899" cy="2787646"/>
          </a:xfrm>
          <a:prstGeom prst="rect">
            <a:avLst/>
          </a:prstGeom>
          <a:noFill/>
          <a:ln>
            <a:noFill/>
          </a:ln>
        </p:spPr>
      </p:pic>
      <p:pic>
        <p:nvPicPr>
          <p:cNvPr id="66" name="Google Shape;66;p14"/>
          <p:cNvPicPr preferRelativeResize="0"/>
          <p:nvPr/>
        </p:nvPicPr>
        <p:blipFill rotWithShape="1">
          <a:blip r:embed="rId3">
            <a:alphaModFix amt="42000"/>
          </a:blip>
          <a:srcRect/>
          <a:stretch/>
        </p:blipFill>
        <p:spPr>
          <a:xfrm rot="10340236">
            <a:off x="2240503" y="4433654"/>
            <a:ext cx="4266900" cy="2787650"/>
          </a:xfrm>
          <a:prstGeom prst="rect">
            <a:avLst/>
          </a:prstGeom>
          <a:noFill/>
          <a:ln>
            <a:noFill/>
          </a:ln>
        </p:spPr>
      </p:pic>
      <p:pic>
        <p:nvPicPr>
          <p:cNvPr id="67" name="Google Shape;67;p14"/>
          <p:cNvPicPr preferRelativeResize="0"/>
          <p:nvPr/>
        </p:nvPicPr>
        <p:blipFill rotWithShape="1">
          <a:blip r:embed="rId4">
            <a:alphaModFix/>
          </a:blip>
          <a:srcRect/>
          <a:stretch/>
        </p:blipFill>
        <p:spPr>
          <a:xfrm rot="10800000">
            <a:off x="-886958" y="4161620"/>
            <a:ext cx="4231199" cy="2764325"/>
          </a:xfrm>
          <a:prstGeom prst="rect">
            <a:avLst/>
          </a:prstGeom>
          <a:noFill/>
          <a:ln>
            <a:noFill/>
          </a:ln>
        </p:spPr>
      </p:pic>
      <p:pic>
        <p:nvPicPr>
          <p:cNvPr id="68" name="Google Shape;68;p14"/>
          <p:cNvPicPr preferRelativeResize="0"/>
          <p:nvPr/>
        </p:nvPicPr>
        <p:blipFill rotWithShape="1">
          <a:blip r:embed="rId5">
            <a:alphaModFix/>
          </a:blip>
          <a:srcRect/>
          <a:stretch/>
        </p:blipFill>
        <p:spPr>
          <a:xfrm rot="-3369864" flipH="1">
            <a:off x="8508574" y="4489498"/>
            <a:ext cx="951395" cy="1528698"/>
          </a:xfrm>
          <a:prstGeom prst="rect">
            <a:avLst/>
          </a:prstGeom>
          <a:noFill/>
          <a:ln>
            <a:noFill/>
          </a:ln>
        </p:spPr>
      </p:pic>
      <p:pic>
        <p:nvPicPr>
          <p:cNvPr id="69" name="Google Shape;69;p14"/>
          <p:cNvPicPr preferRelativeResize="0"/>
          <p:nvPr/>
        </p:nvPicPr>
        <p:blipFill rotWithShape="1">
          <a:blip r:embed="rId2">
            <a:alphaModFix amt="42000"/>
          </a:blip>
          <a:srcRect/>
          <a:stretch/>
        </p:blipFill>
        <p:spPr>
          <a:xfrm flipH="1">
            <a:off x="3034665" y="-2013164"/>
            <a:ext cx="4266900" cy="2787649"/>
          </a:xfrm>
          <a:prstGeom prst="rect">
            <a:avLst/>
          </a:prstGeom>
          <a:noFill/>
          <a:ln>
            <a:noFill/>
          </a:ln>
        </p:spPr>
      </p:pic>
      <p:pic>
        <p:nvPicPr>
          <p:cNvPr id="70" name="Google Shape;70;p14"/>
          <p:cNvPicPr preferRelativeResize="0"/>
          <p:nvPr/>
        </p:nvPicPr>
        <p:blipFill rotWithShape="1">
          <a:blip r:embed="rId4">
            <a:alphaModFix/>
          </a:blip>
          <a:srcRect/>
          <a:stretch/>
        </p:blipFill>
        <p:spPr>
          <a:xfrm rot="1621721">
            <a:off x="6432530" y="-1507268"/>
            <a:ext cx="4231198" cy="2764324"/>
          </a:xfrm>
          <a:prstGeom prst="rect">
            <a:avLst/>
          </a:prstGeom>
          <a:noFill/>
          <a:ln>
            <a:noFill/>
          </a:ln>
        </p:spPr>
      </p:pic>
      <p:pic>
        <p:nvPicPr>
          <p:cNvPr id="71" name="Google Shape;71;p14"/>
          <p:cNvPicPr preferRelativeResize="0"/>
          <p:nvPr/>
        </p:nvPicPr>
        <p:blipFill rotWithShape="1">
          <a:blip r:embed="rId3">
            <a:alphaModFix amt="42000"/>
          </a:blip>
          <a:srcRect/>
          <a:stretch/>
        </p:blipFill>
        <p:spPr>
          <a:xfrm rot="-878928">
            <a:off x="-1205784" y="-1518937"/>
            <a:ext cx="4266899" cy="2787648"/>
          </a:xfrm>
          <a:prstGeom prst="rect">
            <a:avLst/>
          </a:prstGeom>
          <a:noFill/>
          <a:ln>
            <a:noFill/>
          </a:ln>
        </p:spPr>
      </p:pic>
      <p:pic>
        <p:nvPicPr>
          <p:cNvPr id="72" name="Google Shape;72;p14"/>
          <p:cNvPicPr preferRelativeResize="0"/>
          <p:nvPr/>
        </p:nvPicPr>
        <p:blipFill rotWithShape="1">
          <a:blip r:embed="rId5">
            <a:alphaModFix/>
          </a:blip>
          <a:srcRect/>
          <a:stretch/>
        </p:blipFill>
        <p:spPr>
          <a:xfrm rot="9030618">
            <a:off x="-284274" y="-736662"/>
            <a:ext cx="953652" cy="1532316"/>
          </a:xfrm>
          <a:prstGeom prst="rect">
            <a:avLst/>
          </a:prstGeom>
          <a:noFill/>
          <a:ln>
            <a:noFill/>
          </a:ln>
        </p:spPr>
      </p:pic>
      <p:pic>
        <p:nvPicPr>
          <p:cNvPr id="73" name="Google Shape;73;p14"/>
          <p:cNvPicPr preferRelativeResize="0"/>
          <p:nvPr/>
        </p:nvPicPr>
        <p:blipFill rotWithShape="1">
          <a:blip r:embed="rId6">
            <a:alphaModFix/>
          </a:blip>
          <a:srcRect/>
          <a:stretch/>
        </p:blipFill>
        <p:spPr>
          <a:xfrm flipH="1">
            <a:off x="-713900" y="4161637"/>
            <a:ext cx="1544577" cy="1650623"/>
          </a:xfrm>
          <a:prstGeom prst="rect">
            <a:avLst/>
          </a:prstGeom>
          <a:noFill/>
          <a:ln>
            <a:noFill/>
          </a:ln>
        </p:spPr>
      </p:pic>
      <p:pic>
        <p:nvPicPr>
          <p:cNvPr id="74" name="Google Shape;74;p14"/>
          <p:cNvPicPr preferRelativeResize="0"/>
          <p:nvPr/>
        </p:nvPicPr>
        <p:blipFill rotWithShape="1">
          <a:blip r:embed="rId6">
            <a:alphaModFix/>
          </a:blip>
          <a:src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710000" y="2578300"/>
            <a:ext cx="2217000" cy="15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77" name="Google Shape;77;p16"/>
          <p:cNvPicPr preferRelativeResize="0"/>
          <p:nvPr/>
        </p:nvPicPr>
        <p:blipFill rotWithShape="1">
          <a:blip r:embed="rId2">
            <a:alphaModFix amt="91000"/>
          </a:blip>
          <a:srcRect/>
          <a:stretch/>
        </p:blipFill>
        <p:spPr>
          <a:xfrm rot="-10098492">
            <a:off x="-1423447" y="4136212"/>
            <a:ext cx="4266901" cy="2787650"/>
          </a:xfrm>
          <a:prstGeom prst="rect">
            <a:avLst/>
          </a:prstGeom>
          <a:noFill/>
          <a:ln>
            <a:noFill/>
          </a:ln>
        </p:spPr>
      </p:pic>
      <p:pic>
        <p:nvPicPr>
          <p:cNvPr id="78" name="Google Shape;78;p16"/>
          <p:cNvPicPr preferRelativeResize="0"/>
          <p:nvPr/>
        </p:nvPicPr>
        <p:blipFill rotWithShape="1">
          <a:blip r:embed="rId3">
            <a:alphaModFix amt="91000"/>
          </a:blip>
          <a:srcRect/>
          <a:stretch/>
        </p:blipFill>
        <p:spPr>
          <a:xfrm rot="10456230" flipH="1">
            <a:off x="487691" y="4853546"/>
            <a:ext cx="4266902" cy="2787647"/>
          </a:xfrm>
          <a:prstGeom prst="rect">
            <a:avLst/>
          </a:prstGeom>
          <a:noFill/>
          <a:ln>
            <a:noFill/>
          </a:ln>
        </p:spPr>
      </p:pic>
      <p:pic>
        <p:nvPicPr>
          <p:cNvPr id="79" name="Google Shape;79;p16"/>
          <p:cNvPicPr preferRelativeResize="0"/>
          <p:nvPr/>
        </p:nvPicPr>
        <p:blipFill rotWithShape="1">
          <a:blip r:embed="rId4">
            <a:alphaModFix/>
          </a:blip>
          <a:srcRect/>
          <a:stretch/>
        </p:blipFill>
        <p:spPr>
          <a:xfrm rot="1621721">
            <a:off x="7126325" y="-870303"/>
            <a:ext cx="3960776" cy="2587652"/>
          </a:xfrm>
          <a:prstGeom prst="rect">
            <a:avLst/>
          </a:prstGeom>
          <a:noFill/>
          <a:ln>
            <a:noFill/>
          </a:ln>
        </p:spPr>
      </p:pic>
      <p:pic>
        <p:nvPicPr>
          <p:cNvPr id="80" name="Google Shape;80;p16"/>
          <p:cNvPicPr preferRelativeResize="0"/>
          <p:nvPr/>
        </p:nvPicPr>
        <p:blipFill rotWithShape="1">
          <a:blip r:embed="rId5">
            <a:alphaModFix/>
          </a:blip>
          <a:srcRect/>
          <a:stretch/>
        </p:blipFill>
        <p:spPr>
          <a:xfrm rot="-8803508" flipH="1">
            <a:off x="8031400" y="-371017"/>
            <a:ext cx="1486975" cy="158908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1"/>
        <p:cNvGrpSpPr/>
        <p:nvPr/>
      </p:nvGrpSpPr>
      <p:grpSpPr>
        <a:xfrm>
          <a:off x="0" y="0"/>
          <a:ext cx="0" cy="0"/>
          <a:chOff x="0" y="0"/>
          <a:chExt cx="0" cy="0"/>
        </a:xfrm>
      </p:grpSpPr>
      <p:sp>
        <p:nvSpPr>
          <p:cNvPr id="82" name="Google Shape;82;p17"/>
          <p:cNvSpPr txBox="1">
            <a:spLocks noGrp="1"/>
          </p:cNvSpPr>
          <p:nvPr>
            <p:ph type="title" hasCustomPrompt="1"/>
          </p:nvPr>
        </p:nvSpPr>
        <p:spPr>
          <a:xfrm>
            <a:off x="2790725" y="1106900"/>
            <a:ext cx="5526900" cy="15111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9600"/>
              <a:buNone/>
              <a:defRPr sz="93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83" name="Google Shape;83;p17"/>
          <p:cNvSpPr txBox="1">
            <a:spLocks noGrp="1"/>
          </p:cNvSpPr>
          <p:nvPr>
            <p:ph type="subTitle" idx="1"/>
          </p:nvPr>
        </p:nvSpPr>
        <p:spPr>
          <a:xfrm>
            <a:off x="2790725" y="2631951"/>
            <a:ext cx="5526900" cy="4209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8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pic>
        <p:nvPicPr>
          <p:cNvPr id="84" name="Google Shape;84;p17"/>
          <p:cNvPicPr preferRelativeResize="0"/>
          <p:nvPr/>
        </p:nvPicPr>
        <p:blipFill rotWithShape="1">
          <a:blip r:embed="rId2">
            <a:alphaModFix amt="42000"/>
          </a:blip>
          <a:srcRect/>
          <a:stretch/>
        </p:blipFill>
        <p:spPr>
          <a:xfrm rot="-10340236" flipH="1">
            <a:off x="2732589" y="4592054"/>
            <a:ext cx="4266900" cy="2787650"/>
          </a:xfrm>
          <a:prstGeom prst="rect">
            <a:avLst/>
          </a:prstGeom>
          <a:noFill/>
          <a:ln>
            <a:noFill/>
          </a:ln>
        </p:spPr>
      </p:pic>
      <p:pic>
        <p:nvPicPr>
          <p:cNvPr id="85" name="Google Shape;85;p17"/>
          <p:cNvPicPr preferRelativeResize="0"/>
          <p:nvPr/>
        </p:nvPicPr>
        <p:blipFill rotWithShape="1">
          <a:blip r:embed="rId3">
            <a:alphaModFix/>
          </a:blip>
          <a:srcRect/>
          <a:stretch/>
        </p:blipFill>
        <p:spPr>
          <a:xfrm rot="10800000" flipH="1">
            <a:off x="5835426" y="4161620"/>
            <a:ext cx="4231199" cy="2764325"/>
          </a:xfrm>
          <a:prstGeom prst="rect">
            <a:avLst/>
          </a:prstGeom>
          <a:noFill/>
          <a:ln>
            <a:noFill/>
          </a:ln>
        </p:spPr>
      </p:pic>
      <p:pic>
        <p:nvPicPr>
          <p:cNvPr id="86" name="Google Shape;86;p17"/>
          <p:cNvPicPr preferRelativeResize="0"/>
          <p:nvPr/>
        </p:nvPicPr>
        <p:blipFill rotWithShape="1">
          <a:blip r:embed="rId4">
            <a:alphaModFix amt="42000"/>
          </a:blip>
          <a:srcRect/>
          <a:stretch/>
        </p:blipFill>
        <p:spPr>
          <a:xfrm>
            <a:off x="1878101" y="-2013164"/>
            <a:ext cx="4266900" cy="2787649"/>
          </a:xfrm>
          <a:prstGeom prst="rect">
            <a:avLst/>
          </a:prstGeom>
          <a:noFill/>
          <a:ln>
            <a:noFill/>
          </a:ln>
        </p:spPr>
      </p:pic>
      <p:pic>
        <p:nvPicPr>
          <p:cNvPr id="87" name="Google Shape;87;p17"/>
          <p:cNvPicPr preferRelativeResize="0"/>
          <p:nvPr/>
        </p:nvPicPr>
        <p:blipFill rotWithShape="1">
          <a:blip r:embed="rId3">
            <a:alphaModFix/>
          </a:blip>
          <a:srcRect/>
          <a:stretch/>
        </p:blipFill>
        <p:spPr>
          <a:xfrm rot="-1621721" flipH="1">
            <a:off x="-1770636" y="-1609993"/>
            <a:ext cx="4231198" cy="2764324"/>
          </a:xfrm>
          <a:prstGeom prst="rect">
            <a:avLst/>
          </a:prstGeom>
          <a:noFill/>
          <a:ln>
            <a:noFill/>
          </a:ln>
        </p:spPr>
      </p:pic>
      <p:pic>
        <p:nvPicPr>
          <p:cNvPr id="88" name="Google Shape;88;p17"/>
          <p:cNvPicPr preferRelativeResize="0"/>
          <p:nvPr/>
        </p:nvPicPr>
        <p:blipFill rotWithShape="1">
          <a:blip r:embed="rId2">
            <a:alphaModFix amt="42000"/>
          </a:blip>
          <a:srcRect/>
          <a:stretch/>
        </p:blipFill>
        <p:spPr>
          <a:xfrm rot="878928" flipH="1">
            <a:off x="6118552" y="-1827850"/>
            <a:ext cx="4266899" cy="2787648"/>
          </a:xfrm>
          <a:prstGeom prst="rect">
            <a:avLst/>
          </a:prstGeom>
          <a:noFill/>
          <a:ln>
            <a:noFill/>
          </a:ln>
        </p:spPr>
      </p:pic>
      <p:pic>
        <p:nvPicPr>
          <p:cNvPr id="89" name="Google Shape;89;p17"/>
          <p:cNvPicPr preferRelativeResize="0"/>
          <p:nvPr/>
        </p:nvPicPr>
        <p:blipFill rotWithShape="1">
          <a:blip r:embed="rId5">
            <a:alphaModFix/>
          </a:blip>
          <a:srcRect/>
          <a:stretch/>
        </p:blipFill>
        <p:spPr>
          <a:xfrm rot="-9030618" flipH="1">
            <a:off x="8480115" y="-994000"/>
            <a:ext cx="953652" cy="153231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alpha val="16000"/>
          </a:schemeClr>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800"/>
              <a:buFont typeface="Fahkwang"/>
              <a:buNone/>
              <a:defRPr sz="2800" b="0" i="0" u="none" strike="noStrike" cap="none">
                <a:solidFill>
                  <a:schemeClr val="lt2"/>
                </a:solidFill>
                <a:latin typeface="Fahkwang"/>
                <a:ea typeface="Fahkwang"/>
                <a:cs typeface="Fahkwang"/>
                <a:sym typeface="Fahkwang"/>
              </a:defRPr>
            </a:lvl1pPr>
            <a:lvl2pPr marR="0" lvl="1"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2pPr>
            <a:lvl3pPr marR="0" lvl="2"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3pPr>
            <a:lvl4pPr marR="0" lvl="3"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4pPr>
            <a:lvl5pPr marR="0" lvl="4"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5pPr>
            <a:lvl6pPr marR="0" lvl="5"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6pPr>
            <a:lvl7pPr marR="0" lvl="6"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7pPr>
            <a:lvl8pPr marR="0" lvl="7"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8pPr>
            <a:lvl9pPr marR="0" lvl="8"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9pPr>
          </a:lstStyle>
          <a:p>
            <a:endParaRPr/>
          </a:p>
        </p:txBody>
      </p:sp>
      <p:sp>
        <p:nvSpPr>
          <p:cNvPr id="7" name="Google Shape;7;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1pPr>
            <a:lvl2pPr marL="914400" marR="0" lvl="1"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2pPr>
            <a:lvl3pPr marL="1371600" marR="0" lvl="2"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3pPr>
            <a:lvl4pPr marL="1828800" marR="0" lvl="3"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4pPr>
            <a:lvl5pPr marL="2286000" marR="0" lvl="4"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5pPr>
            <a:lvl6pPr marL="2743200" marR="0" lvl="5"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6pPr>
            <a:lvl7pPr marL="3200400" marR="0" lvl="6"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7pPr>
            <a:lvl8pPr marL="3657600" marR="0" lvl="7"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8pPr>
            <a:lvl9pPr marL="4114800" marR="0" lvl="8" indent="-317500" algn="l" rtl="0">
              <a:lnSpc>
                <a:spcPct val="115000"/>
              </a:lnSpc>
              <a:spcBef>
                <a:spcPts val="1600"/>
              </a:spcBef>
              <a:spcAft>
                <a:spcPts val="160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4000"/>
          </a:schemeClr>
        </a:solidFill>
        <a:effectLst/>
      </p:bgPr>
    </p:bg>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0" y="883138"/>
            <a:ext cx="9144000" cy="26736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IN" sz="2800" b="1" i="0" u="none" strike="noStrike" cap="none" dirty="0">
                <a:solidFill>
                  <a:srgbClr val="691664"/>
                </a:solidFill>
                <a:latin typeface="Times New Roman"/>
                <a:ea typeface="Times New Roman"/>
                <a:cs typeface="Times New Roman"/>
                <a:sym typeface="Times New Roman"/>
              </a:rPr>
              <a:t>SATISH PRADHAN DNYANASADHANA COLLEGE, THANE (ARTS, SCIENCE AND COMMERCE)</a:t>
            </a:r>
            <a:br>
              <a:rPr lang="en-IN" sz="2800" b="1" i="0" u="none" strike="noStrike" cap="none" dirty="0">
                <a:solidFill>
                  <a:srgbClr val="691664"/>
                </a:solidFill>
                <a:latin typeface="Times New Roman"/>
                <a:ea typeface="Times New Roman"/>
                <a:cs typeface="Times New Roman"/>
                <a:sym typeface="Times New Roman"/>
              </a:rPr>
            </a:br>
            <a:br>
              <a:rPr lang="en-IN" sz="2800" b="1" i="0" u="none" strike="noStrike" cap="none" dirty="0">
                <a:solidFill>
                  <a:srgbClr val="691664"/>
                </a:solidFill>
                <a:latin typeface="Times New Roman"/>
                <a:ea typeface="Times New Roman"/>
                <a:cs typeface="Times New Roman"/>
                <a:sym typeface="Times New Roman"/>
              </a:rPr>
            </a:br>
            <a:br>
              <a:rPr lang="en-IN" sz="2800" b="1" i="0" u="none" strike="noStrike" cap="none" dirty="0">
                <a:solidFill>
                  <a:srgbClr val="691664"/>
                </a:solidFill>
                <a:latin typeface="Times New Roman"/>
                <a:ea typeface="Times New Roman"/>
                <a:cs typeface="Times New Roman"/>
                <a:sym typeface="Times New Roman"/>
              </a:rPr>
            </a:br>
            <a:r>
              <a:rPr lang="en-IN" sz="3200" b="1" i="1" dirty="0">
                <a:solidFill>
                  <a:srgbClr val="000000"/>
                </a:solidFill>
                <a:effectLst>
                  <a:outerShdw blurRad="38100" dist="38100" dir="2700000" algn="tl">
                    <a:srgbClr val="000000">
                      <a:alpha val="43137"/>
                    </a:srgbClr>
                  </a:outerShdw>
                </a:effectLst>
                <a:latin typeface="Times New Roman"/>
                <a:ea typeface="Times New Roman"/>
                <a:cs typeface="Times New Roman"/>
                <a:sym typeface="Times New Roman"/>
              </a:rPr>
              <a:t>BEING ME</a:t>
            </a:r>
            <a:endParaRPr sz="3200" b="1" i="1" dirty="0">
              <a:solidFill>
                <a:schemeClr val="accent3"/>
              </a:solidFill>
              <a:effectLst>
                <a:outerShdw blurRad="38100" dist="38100" dir="2700000" algn="tl">
                  <a:srgbClr val="000000">
                    <a:alpha val="43137"/>
                  </a:srgbClr>
                </a:outerShdw>
              </a:effectLst>
            </a:endParaRPr>
          </a:p>
        </p:txBody>
      </p:sp>
      <p:pic>
        <p:nvPicPr>
          <p:cNvPr id="96" name="Google Shape;96;p1"/>
          <p:cNvPicPr preferRelativeResize="0"/>
          <p:nvPr/>
        </p:nvPicPr>
        <p:blipFill rotWithShape="1">
          <a:blip r:embed="rId3">
            <a:alphaModFix/>
          </a:blip>
          <a:srcRect/>
          <a:stretch/>
        </p:blipFill>
        <p:spPr>
          <a:xfrm>
            <a:off x="4901613" y="4275475"/>
            <a:ext cx="2427476" cy="2594152"/>
          </a:xfrm>
          <a:prstGeom prst="rect">
            <a:avLst/>
          </a:prstGeom>
          <a:noFill/>
          <a:ln>
            <a:noFill/>
          </a:ln>
        </p:spPr>
      </p:pic>
      <p:pic>
        <p:nvPicPr>
          <p:cNvPr id="97" name="Google Shape;97;p1"/>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B23A4C31-4331-9C0E-464F-66DEBD51F458}"/>
            </a:ext>
          </a:extLst>
        </p:cNvPr>
        <p:cNvGrpSpPr/>
        <p:nvPr/>
      </p:nvGrpSpPr>
      <p:grpSpPr>
        <a:xfrm>
          <a:off x="0" y="0"/>
          <a:ext cx="0" cy="0"/>
          <a:chOff x="0" y="0"/>
          <a:chExt cx="0" cy="0"/>
        </a:xfrm>
      </p:grpSpPr>
      <p:pic>
        <p:nvPicPr>
          <p:cNvPr id="108" name="Google Shape;108;p3">
            <a:extLst>
              <a:ext uri="{FF2B5EF4-FFF2-40B4-BE49-F238E27FC236}">
                <a16:creationId xmlns:a16="http://schemas.microsoft.com/office/drawing/2014/main" id="{E2AC477D-5815-DE97-E122-E62FC5C86031}"/>
              </a:ext>
            </a:extLst>
          </p:cNvPr>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a:extLst>
              <a:ext uri="{FF2B5EF4-FFF2-40B4-BE49-F238E27FC236}">
                <a16:creationId xmlns:a16="http://schemas.microsoft.com/office/drawing/2014/main" id="{FE7E9205-4EDE-A8D8-0684-ABCB531417FE}"/>
              </a:ext>
            </a:extLst>
          </p:cNvPr>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
        <p:nvSpPr>
          <p:cNvPr id="4" name="Rectangle 3">
            <a:extLst>
              <a:ext uri="{FF2B5EF4-FFF2-40B4-BE49-F238E27FC236}">
                <a16:creationId xmlns:a16="http://schemas.microsoft.com/office/drawing/2014/main" id="{F8663245-2514-18CF-3787-D89A8AC1A957}"/>
              </a:ext>
            </a:extLst>
          </p:cNvPr>
          <p:cNvSpPr/>
          <p:nvPr/>
        </p:nvSpPr>
        <p:spPr>
          <a:xfrm>
            <a:off x="1706336" y="4606874"/>
            <a:ext cx="5274128" cy="4167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en-IN" sz="2800" b="1" i="1" dirty="0">
                <a:solidFill>
                  <a:schemeClr val="tx1"/>
                </a:solidFill>
                <a:effectLst/>
                <a:latin typeface="Times New Roman" panose="02020603050405020304" pitchFamily="18" charset="0"/>
                <a:ea typeface="Times New Roman" panose="02020603050405020304" pitchFamily="18" charset="0"/>
              </a:rPr>
              <a:t>Ek Selfie Tho Banta Hai</a:t>
            </a:r>
            <a:endParaRPr lang="en-IN" sz="2800" b="1" i="1"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p:txBody>
      </p:sp>
      <p:pic>
        <p:nvPicPr>
          <p:cNvPr id="6" name="Picture 5">
            <a:extLst>
              <a:ext uri="{FF2B5EF4-FFF2-40B4-BE49-F238E27FC236}">
                <a16:creationId xmlns:a16="http://schemas.microsoft.com/office/drawing/2014/main" id="{D225AD45-2E58-7BF3-21D4-0676E6C71E8B}"/>
              </a:ext>
            </a:extLst>
          </p:cNvPr>
          <p:cNvPicPr>
            <a:picLocks noChangeAspect="1"/>
          </p:cNvPicPr>
          <p:nvPr/>
        </p:nvPicPr>
        <p:blipFill>
          <a:blip r:embed="rId5"/>
          <a:stretch>
            <a:fillRect/>
          </a:stretch>
        </p:blipFill>
        <p:spPr>
          <a:xfrm>
            <a:off x="4177347" y="119832"/>
            <a:ext cx="3677261" cy="4220170"/>
          </a:xfrm>
          <a:prstGeom prst="rect">
            <a:avLst/>
          </a:prstGeom>
        </p:spPr>
      </p:pic>
      <p:pic>
        <p:nvPicPr>
          <p:cNvPr id="13" name="Picture 12">
            <a:extLst>
              <a:ext uri="{FF2B5EF4-FFF2-40B4-BE49-F238E27FC236}">
                <a16:creationId xmlns:a16="http://schemas.microsoft.com/office/drawing/2014/main" id="{E0209F51-C0FD-0F41-929B-EC7D56B0D43A}"/>
              </a:ext>
            </a:extLst>
          </p:cNvPr>
          <p:cNvPicPr>
            <a:picLocks noChangeAspect="1"/>
          </p:cNvPicPr>
          <p:nvPr/>
        </p:nvPicPr>
        <p:blipFill>
          <a:blip r:embed="rId6"/>
          <a:stretch>
            <a:fillRect/>
          </a:stretch>
        </p:blipFill>
        <p:spPr>
          <a:xfrm>
            <a:off x="281940" y="394614"/>
            <a:ext cx="3525694" cy="3925926"/>
          </a:xfrm>
          <a:prstGeom prst="rect">
            <a:avLst/>
          </a:prstGeom>
        </p:spPr>
      </p:pic>
    </p:spTree>
    <p:extLst>
      <p:ext uri="{BB962C8B-B14F-4D97-AF65-F5344CB8AC3E}">
        <p14:creationId xmlns:p14="http://schemas.microsoft.com/office/powerpoint/2010/main" val="1374857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4000"/>
          </a:schemeClr>
        </a:solidFill>
        <a:effectLst/>
      </p:bgPr>
    </p:bg>
    <p:spTree>
      <p:nvGrpSpPr>
        <p:cNvPr id="1" name="Shape 94">
          <a:extLst>
            <a:ext uri="{FF2B5EF4-FFF2-40B4-BE49-F238E27FC236}">
              <a16:creationId xmlns:a16="http://schemas.microsoft.com/office/drawing/2014/main" id="{FB42EB29-97F4-E800-20E8-D2F1552AFBE9}"/>
            </a:ext>
          </a:extLst>
        </p:cNvPr>
        <p:cNvGrpSpPr/>
        <p:nvPr/>
      </p:nvGrpSpPr>
      <p:grpSpPr>
        <a:xfrm>
          <a:off x="0" y="0"/>
          <a:ext cx="0" cy="0"/>
          <a:chOff x="0" y="0"/>
          <a:chExt cx="0" cy="0"/>
        </a:xfrm>
      </p:grpSpPr>
      <p:sp>
        <p:nvSpPr>
          <p:cNvPr id="95" name="Google Shape;95;p1">
            <a:extLst>
              <a:ext uri="{FF2B5EF4-FFF2-40B4-BE49-F238E27FC236}">
                <a16:creationId xmlns:a16="http://schemas.microsoft.com/office/drawing/2014/main" id="{C347A5D2-69AF-A180-A8B0-D5BB3C1DFAD0}"/>
              </a:ext>
            </a:extLst>
          </p:cNvPr>
          <p:cNvSpPr txBox="1">
            <a:spLocks noGrp="1"/>
          </p:cNvSpPr>
          <p:nvPr>
            <p:ph type="ctrTitle"/>
          </p:nvPr>
        </p:nvSpPr>
        <p:spPr>
          <a:xfrm>
            <a:off x="0" y="883138"/>
            <a:ext cx="9144000" cy="2904002"/>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US" sz="1800" b="1" i="1" u="none"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a:t>
            </a:r>
            <a:r>
              <a:rPr lang="en-US" sz="2000" b="1" i="1" u="none" strike="noStrike" cap="none" dirty="0">
                <a:solidFill>
                  <a:srgbClr val="000000"/>
                </a:solidFill>
                <a:effectLst>
                  <a:outerShdw blurRad="38100" dist="38100" dir="2700000" algn="tl">
                    <a:srgbClr val="000000">
                      <a:alpha val="43137"/>
                    </a:srgbClr>
                  </a:outerShdw>
                </a:effectLst>
                <a:latin typeface="Times New Roman" panose="02020603050405020304" pitchFamily="18" charset="0"/>
                <a:ea typeface="Arial"/>
                <a:cs typeface="Times New Roman" panose="02020603050405020304" pitchFamily="18" charset="0"/>
                <a:sym typeface="Arial"/>
              </a:rPr>
              <a:t>Being Me” is an initiative taken by Satish Pradhan Dnyanasadhana College for coming five years which would focus on different social concerns</a:t>
            </a:r>
            <a:r>
              <a:rPr lang="en-US" sz="2000" b="1" i="1" dirty="0">
                <a:solidFill>
                  <a:srgbClr val="000000"/>
                </a:solidFill>
                <a:effectLst>
                  <a:outerShdw blurRad="38100" dist="38100" dir="2700000" algn="tl">
                    <a:srgbClr val="000000">
                      <a:alpha val="43137"/>
                    </a:srgbClr>
                  </a:outerShdw>
                </a:effectLst>
                <a:latin typeface="Times New Roman" panose="02020603050405020304" pitchFamily="18" charset="0"/>
                <a:ea typeface="Arial"/>
                <a:cs typeface="Times New Roman" panose="02020603050405020304" pitchFamily="18" charset="0"/>
                <a:sym typeface="Arial"/>
              </a:rPr>
              <a:t> which aims to change attitude of stakeholders towards sexuality stereotypes and to broaden the understanding about gender identity and equality and also to create awareness about gender specific health issues.</a:t>
            </a:r>
            <a:endParaRPr sz="2000" b="1" i="1" dirty="0">
              <a:solidFill>
                <a:schemeClr val="accent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6" name="Google Shape;96;p1">
            <a:extLst>
              <a:ext uri="{FF2B5EF4-FFF2-40B4-BE49-F238E27FC236}">
                <a16:creationId xmlns:a16="http://schemas.microsoft.com/office/drawing/2014/main" id="{56B78C6D-D3A3-9771-AC0B-B7B181BC7E99}"/>
              </a:ext>
            </a:extLst>
          </p:cNvPr>
          <p:cNvPicPr preferRelativeResize="0"/>
          <p:nvPr/>
        </p:nvPicPr>
        <p:blipFill rotWithShape="1">
          <a:blip r:embed="rId3">
            <a:alphaModFix/>
          </a:blip>
          <a:srcRect/>
          <a:stretch/>
        </p:blipFill>
        <p:spPr>
          <a:xfrm>
            <a:off x="4901613" y="4275475"/>
            <a:ext cx="2427476" cy="2594152"/>
          </a:xfrm>
          <a:prstGeom prst="rect">
            <a:avLst/>
          </a:prstGeom>
          <a:noFill/>
          <a:ln>
            <a:noFill/>
          </a:ln>
        </p:spPr>
      </p:pic>
      <p:pic>
        <p:nvPicPr>
          <p:cNvPr id="97" name="Google Shape;97;p1">
            <a:extLst>
              <a:ext uri="{FF2B5EF4-FFF2-40B4-BE49-F238E27FC236}">
                <a16:creationId xmlns:a16="http://schemas.microsoft.com/office/drawing/2014/main" id="{6EC49937-7273-5C87-0B02-53C94F0C671A}"/>
              </a:ext>
            </a:extLst>
          </p:cNvPr>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Tree>
    <p:extLst>
      <p:ext uri="{BB962C8B-B14F-4D97-AF65-F5344CB8AC3E}">
        <p14:creationId xmlns:p14="http://schemas.microsoft.com/office/powerpoint/2010/main" val="314698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5894" y="579329"/>
            <a:ext cx="3870231" cy="3669980"/>
          </a:xfrm>
          <a:prstGeom prst="rect">
            <a:avLst/>
          </a:prstGeom>
        </p:spPr>
      </p:pic>
      <p:sp>
        <p:nvSpPr>
          <p:cNvPr id="4" name="Rectangle 3"/>
          <p:cNvSpPr/>
          <p:nvPr/>
        </p:nvSpPr>
        <p:spPr>
          <a:xfrm>
            <a:off x="1264921" y="4447326"/>
            <a:ext cx="5969054" cy="571394"/>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tx1"/>
                </a:solidFill>
                <a:effectLst>
                  <a:outerShdw blurRad="38100" dist="38100" dir="2700000" algn="tl">
                    <a:srgbClr val="000000">
                      <a:alpha val="43137"/>
                    </a:srgbClr>
                  </a:outerShdw>
                </a:effectLst>
              </a:rPr>
              <a:t>SENSITIZATION DRIVE</a:t>
            </a:r>
            <a:endParaRPr lang="en-IN" sz="2800" b="1" i="1" dirty="0">
              <a:solidFill>
                <a:schemeClr val="tx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D4C51F5-ADAE-E21E-63E2-DBECCE73AB73}"/>
              </a:ext>
            </a:extLst>
          </p:cNvPr>
          <p:cNvPicPr>
            <a:picLocks noChangeAspect="1"/>
          </p:cNvPicPr>
          <p:nvPr/>
        </p:nvPicPr>
        <p:blipFill>
          <a:blip r:embed="rId6"/>
          <a:stretch>
            <a:fillRect/>
          </a:stretch>
        </p:blipFill>
        <p:spPr>
          <a:xfrm>
            <a:off x="269938" y="579329"/>
            <a:ext cx="4071099" cy="36699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
        <p:nvSpPr>
          <p:cNvPr id="4" name="Rectangle 3"/>
          <p:cNvSpPr/>
          <p:nvPr/>
        </p:nvSpPr>
        <p:spPr>
          <a:xfrm>
            <a:off x="-148045" y="4302643"/>
            <a:ext cx="8705088" cy="8408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i="1" dirty="0">
                <a:solidFill>
                  <a:schemeClr val="tx1"/>
                </a:solidFill>
              </a:rPr>
              <a:t>Breaking Barriers: Exploring Sex, Gender and </a:t>
            </a:r>
          </a:p>
          <a:p>
            <a:pPr algn="ctr"/>
            <a:r>
              <a:rPr lang="en-IN" sz="2400" b="1" i="1" dirty="0">
                <a:solidFill>
                  <a:schemeClr val="tx1"/>
                </a:solidFill>
              </a:rPr>
              <a:t>Trans Rights</a:t>
            </a:r>
          </a:p>
        </p:txBody>
      </p:sp>
      <p:pic>
        <p:nvPicPr>
          <p:cNvPr id="1026" name="Picture 2" descr="https://lh7-rt.googleusercontent.com/docsz/AD_4nXf2RWDFGVGYHWFn5fcbsErK3RlMclTSYGqHvwRWOzUoRV0ekc8KCtkTX-Dipj_QN9FZwEWoDf_KYORIArfxDKNUQ7k7sJwyUVjZ4I6xYNTtb0sn68Op64jACJ3Sd5Dh45GD-Pxvo8d-ERoEwUyfriSqsZIkiBGcZhqq7J8z?key=0PxvN3Yym9rTXBVBe0bv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9" y="291312"/>
            <a:ext cx="3680461" cy="3823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7-rt.googleusercontent.com/docsz/AD_4nXeqUaJN6HaXKo01hyYQ9k6VoY55ydhinr6WrhUgdVDSk61xT3Bqz1loJBlIe9ZukDzLvPcCZqp0j9SQhWdBsBldr-AsMf9fjblRJmPy9Jz7zeobeAAi_3vvdmkzvM1XPRiOfSyHBwaMMesx6Cj8W4oROVnCtX853kKjoHz5Mw?key=0PxvN3Yym9rTXBVBe0bv9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4499" y="303194"/>
            <a:ext cx="3575521" cy="378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1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
        <p:nvSpPr>
          <p:cNvPr id="4" name="Rectangle 3"/>
          <p:cNvSpPr/>
          <p:nvPr/>
        </p:nvSpPr>
        <p:spPr>
          <a:xfrm>
            <a:off x="502920" y="4270116"/>
            <a:ext cx="7650480" cy="690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i="1" dirty="0">
                <a:solidFill>
                  <a:schemeClr val="tx1"/>
                </a:solidFill>
              </a:rPr>
              <a:t>PRECURSOR CONFERENCE  MEET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301846"/>
            <a:ext cx="4226446" cy="3799891"/>
          </a:xfrm>
          <a:prstGeom prst="rect">
            <a:avLst/>
          </a:prstGeom>
        </p:spPr>
      </p:pic>
      <p:pic>
        <p:nvPicPr>
          <p:cNvPr id="8" name="Picture 7">
            <a:extLst>
              <a:ext uri="{FF2B5EF4-FFF2-40B4-BE49-F238E27FC236}">
                <a16:creationId xmlns:a16="http://schemas.microsoft.com/office/drawing/2014/main" id="{01F40CDA-AADF-355A-FB4E-E6C7B81676A6}"/>
              </a:ext>
            </a:extLst>
          </p:cNvPr>
          <p:cNvPicPr>
            <a:picLocks noChangeAspect="1"/>
          </p:cNvPicPr>
          <p:nvPr/>
        </p:nvPicPr>
        <p:blipFill>
          <a:blip r:embed="rId6"/>
          <a:stretch>
            <a:fillRect/>
          </a:stretch>
        </p:blipFill>
        <p:spPr>
          <a:xfrm>
            <a:off x="4773955" y="309466"/>
            <a:ext cx="4077152" cy="3751579"/>
          </a:xfrm>
          <a:prstGeom prst="rect">
            <a:avLst/>
          </a:prstGeom>
        </p:spPr>
      </p:pic>
    </p:spTree>
    <p:extLst>
      <p:ext uri="{BB962C8B-B14F-4D97-AF65-F5344CB8AC3E}">
        <p14:creationId xmlns:p14="http://schemas.microsoft.com/office/powerpoint/2010/main" val="203895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
        <p:nvSpPr>
          <p:cNvPr id="4" name="Rectangle 3"/>
          <p:cNvSpPr/>
          <p:nvPr/>
        </p:nvSpPr>
        <p:spPr>
          <a:xfrm>
            <a:off x="112122" y="4472422"/>
            <a:ext cx="8429897" cy="5212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b="1" i="1" dirty="0">
              <a:solidFill>
                <a:schemeClr val="tx1"/>
              </a:solidFill>
            </a:endParaRPr>
          </a:p>
          <a:p>
            <a:pPr algn="ctr"/>
            <a:endParaRPr lang="en-IN" sz="2000" b="1" i="1" dirty="0">
              <a:solidFill>
                <a:schemeClr val="tx1"/>
              </a:solidFill>
            </a:endParaRPr>
          </a:p>
          <a:p>
            <a:pPr algn="ctr"/>
            <a:r>
              <a:rPr lang="en-IN" sz="2000" b="1" i="1" dirty="0">
                <a:solidFill>
                  <a:schemeClr val="tx1"/>
                </a:solidFill>
              </a:rPr>
              <a:t>New Year Celebration: Exploring Family Heritage with Grandparents</a:t>
            </a:r>
            <a:endParaRPr lang="en-IN" sz="2000" i="1" dirty="0">
              <a:solidFill>
                <a:schemeClr val="tx1"/>
              </a:solidFill>
            </a:endParaRPr>
          </a:p>
          <a:p>
            <a:pPr algn="ctr"/>
            <a:br>
              <a:rPr lang="en-IN" sz="2000" i="1" dirty="0">
                <a:solidFill>
                  <a:schemeClr val="tx1"/>
                </a:solidFill>
              </a:rPr>
            </a:br>
            <a:endParaRPr lang="en-IN" sz="2000" b="1" i="1" dirty="0">
              <a:solidFill>
                <a:schemeClr val="tx1"/>
              </a:solidFill>
            </a:endParaRPr>
          </a:p>
        </p:txBody>
      </p:sp>
      <p:pic>
        <p:nvPicPr>
          <p:cNvPr id="3" name="Picture 2">
            <a:extLst>
              <a:ext uri="{FF2B5EF4-FFF2-40B4-BE49-F238E27FC236}">
                <a16:creationId xmlns:a16="http://schemas.microsoft.com/office/drawing/2014/main" id="{1B417333-A201-0B65-DD90-A61C3F5FA491}"/>
              </a:ext>
            </a:extLst>
          </p:cNvPr>
          <p:cNvPicPr>
            <a:picLocks noChangeAspect="1"/>
          </p:cNvPicPr>
          <p:nvPr/>
        </p:nvPicPr>
        <p:blipFill>
          <a:blip r:embed="rId5"/>
          <a:stretch>
            <a:fillRect/>
          </a:stretch>
        </p:blipFill>
        <p:spPr>
          <a:xfrm>
            <a:off x="271667" y="441967"/>
            <a:ext cx="4055403" cy="3885711"/>
          </a:xfrm>
          <a:prstGeom prst="rect">
            <a:avLst/>
          </a:prstGeom>
        </p:spPr>
      </p:pic>
      <p:pic>
        <p:nvPicPr>
          <p:cNvPr id="6" name="Picture 5">
            <a:extLst>
              <a:ext uri="{FF2B5EF4-FFF2-40B4-BE49-F238E27FC236}">
                <a16:creationId xmlns:a16="http://schemas.microsoft.com/office/drawing/2014/main" id="{E9918F34-F96B-DCC4-1513-40D8F2E54E25}"/>
              </a:ext>
            </a:extLst>
          </p:cNvPr>
          <p:cNvPicPr>
            <a:picLocks noChangeAspect="1"/>
          </p:cNvPicPr>
          <p:nvPr/>
        </p:nvPicPr>
        <p:blipFill>
          <a:blip r:embed="rId6"/>
          <a:stretch>
            <a:fillRect/>
          </a:stretch>
        </p:blipFill>
        <p:spPr>
          <a:xfrm>
            <a:off x="4488180" y="472096"/>
            <a:ext cx="3978726" cy="3870026"/>
          </a:xfrm>
          <a:prstGeom prst="rect">
            <a:avLst/>
          </a:prstGeom>
        </p:spPr>
      </p:pic>
    </p:spTree>
    <p:extLst>
      <p:ext uri="{BB962C8B-B14F-4D97-AF65-F5344CB8AC3E}">
        <p14:creationId xmlns:p14="http://schemas.microsoft.com/office/powerpoint/2010/main" val="389462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C5A6E1A4-F86A-DD46-A5E6-CD9E8D54ADF4}"/>
            </a:ext>
          </a:extLst>
        </p:cNvPr>
        <p:cNvGrpSpPr/>
        <p:nvPr/>
      </p:nvGrpSpPr>
      <p:grpSpPr>
        <a:xfrm>
          <a:off x="0" y="0"/>
          <a:ext cx="0" cy="0"/>
          <a:chOff x="0" y="0"/>
          <a:chExt cx="0" cy="0"/>
        </a:xfrm>
      </p:grpSpPr>
      <p:pic>
        <p:nvPicPr>
          <p:cNvPr id="108" name="Google Shape;108;p3">
            <a:extLst>
              <a:ext uri="{FF2B5EF4-FFF2-40B4-BE49-F238E27FC236}">
                <a16:creationId xmlns:a16="http://schemas.microsoft.com/office/drawing/2014/main" id="{378AD641-B016-3047-BBAC-70DD58E849FB}"/>
              </a:ext>
            </a:extLst>
          </p:cNvPr>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a:extLst>
              <a:ext uri="{FF2B5EF4-FFF2-40B4-BE49-F238E27FC236}">
                <a16:creationId xmlns:a16="http://schemas.microsoft.com/office/drawing/2014/main" id="{EE991018-1969-5079-A837-E510340E066F}"/>
              </a:ext>
            </a:extLst>
          </p:cNvPr>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
        <p:nvSpPr>
          <p:cNvPr id="4" name="Rectangle 3">
            <a:extLst>
              <a:ext uri="{FF2B5EF4-FFF2-40B4-BE49-F238E27FC236}">
                <a16:creationId xmlns:a16="http://schemas.microsoft.com/office/drawing/2014/main" id="{68CB9A6C-E9B9-AE93-6534-33D654E321FE}"/>
              </a:ext>
            </a:extLst>
          </p:cNvPr>
          <p:cNvSpPr/>
          <p:nvPr/>
        </p:nvSpPr>
        <p:spPr>
          <a:xfrm>
            <a:off x="4788" y="4505804"/>
            <a:ext cx="8177348" cy="4544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b="1" i="1" dirty="0">
              <a:solidFill>
                <a:schemeClr val="tx1"/>
              </a:solidFill>
              <a:effectLst>
                <a:outerShdw blurRad="38100" dist="38100" dir="2700000" algn="tl">
                  <a:srgbClr val="000000">
                    <a:alpha val="43137"/>
                  </a:srgbClr>
                </a:outerShdw>
              </a:effectLst>
            </a:endParaRPr>
          </a:p>
          <a:p>
            <a:pPr algn="ctr"/>
            <a:r>
              <a:rPr lang="en-IN" sz="2400" b="1" i="1"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Navigating the World Beyond Constraints</a:t>
            </a:r>
            <a:br>
              <a:rPr lang="en-IN" sz="2400" i="1" dirty="0">
                <a:solidFill>
                  <a:schemeClr val="tx1"/>
                </a:solidFill>
                <a:effectLst>
                  <a:outerShdw blurRad="38100" dist="38100" dir="2700000" algn="tl">
                    <a:srgbClr val="000000">
                      <a:alpha val="43137"/>
                    </a:srgbClr>
                  </a:outerShdw>
                </a:effectLst>
              </a:rPr>
            </a:br>
            <a:endParaRPr lang="en-IN" sz="2400" b="1" i="1" dirty="0">
              <a:solidFill>
                <a:schemeClr val="tx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A208E1A-6758-2D68-C226-22F7FC307FA1}"/>
              </a:ext>
            </a:extLst>
          </p:cNvPr>
          <p:cNvPicPr>
            <a:picLocks noChangeAspect="1"/>
          </p:cNvPicPr>
          <p:nvPr/>
        </p:nvPicPr>
        <p:blipFill>
          <a:blip r:embed="rId5"/>
          <a:stretch>
            <a:fillRect/>
          </a:stretch>
        </p:blipFill>
        <p:spPr>
          <a:xfrm rot="16200000">
            <a:off x="275784" y="388562"/>
            <a:ext cx="3869553" cy="3765802"/>
          </a:xfrm>
          <a:prstGeom prst="rect">
            <a:avLst/>
          </a:prstGeom>
        </p:spPr>
      </p:pic>
      <p:pic>
        <p:nvPicPr>
          <p:cNvPr id="8" name="Picture 7">
            <a:extLst>
              <a:ext uri="{FF2B5EF4-FFF2-40B4-BE49-F238E27FC236}">
                <a16:creationId xmlns:a16="http://schemas.microsoft.com/office/drawing/2014/main" id="{DCEE2A52-58FE-67AA-E071-3B238DF90595}"/>
              </a:ext>
            </a:extLst>
          </p:cNvPr>
          <p:cNvPicPr>
            <a:picLocks noChangeAspect="1"/>
          </p:cNvPicPr>
          <p:nvPr/>
        </p:nvPicPr>
        <p:blipFill>
          <a:blip r:embed="rId6"/>
          <a:stretch>
            <a:fillRect/>
          </a:stretch>
        </p:blipFill>
        <p:spPr>
          <a:xfrm rot="16200000">
            <a:off x="4253274" y="393722"/>
            <a:ext cx="3879874" cy="3765802"/>
          </a:xfrm>
          <a:prstGeom prst="rect">
            <a:avLst/>
          </a:prstGeom>
        </p:spPr>
      </p:pic>
    </p:spTree>
    <p:extLst>
      <p:ext uri="{BB962C8B-B14F-4D97-AF65-F5344CB8AC3E}">
        <p14:creationId xmlns:p14="http://schemas.microsoft.com/office/powerpoint/2010/main" val="321516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E85D6123-0335-F377-4363-B9051A4FD22C}"/>
            </a:ext>
          </a:extLst>
        </p:cNvPr>
        <p:cNvGrpSpPr/>
        <p:nvPr/>
      </p:nvGrpSpPr>
      <p:grpSpPr>
        <a:xfrm>
          <a:off x="0" y="0"/>
          <a:ext cx="0" cy="0"/>
          <a:chOff x="0" y="0"/>
          <a:chExt cx="0" cy="0"/>
        </a:xfrm>
      </p:grpSpPr>
      <p:pic>
        <p:nvPicPr>
          <p:cNvPr id="108" name="Google Shape;108;p3">
            <a:extLst>
              <a:ext uri="{FF2B5EF4-FFF2-40B4-BE49-F238E27FC236}">
                <a16:creationId xmlns:a16="http://schemas.microsoft.com/office/drawing/2014/main" id="{80E12FE8-B422-8594-5D01-960D16DAB8F0}"/>
              </a:ext>
            </a:extLst>
          </p:cNvPr>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a:extLst>
              <a:ext uri="{FF2B5EF4-FFF2-40B4-BE49-F238E27FC236}">
                <a16:creationId xmlns:a16="http://schemas.microsoft.com/office/drawing/2014/main" id="{A515673B-3F38-A4F3-DC9F-CF5371350F38}"/>
              </a:ext>
            </a:extLst>
          </p:cNvPr>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
        <p:nvSpPr>
          <p:cNvPr id="4" name="Rectangle 3">
            <a:extLst>
              <a:ext uri="{FF2B5EF4-FFF2-40B4-BE49-F238E27FC236}">
                <a16:creationId xmlns:a16="http://schemas.microsoft.com/office/drawing/2014/main" id="{10E2FBB1-BBCB-D485-ED07-C9C40ACD2B67}"/>
              </a:ext>
            </a:extLst>
          </p:cNvPr>
          <p:cNvSpPr/>
          <p:nvPr/>
        </p:nvSpPr>
        <p:spPr>
          <a:xfrm>
            <a:off x="38155" y="4445345"/>
            <a:ext cx="8177348" cy="5753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en-US" sz="2000" b="1" i="1" kern="100" dirty="0">
                <a:solidFill>
                  <a:schemeClr val="tx1"/>
                </a:solidFill>
                <a:effectLst/>
              </a:rPr>
              <a:t>Expert Lecture on “Mental Well Being- Emotional Intelligence.”</a:t>
            </a:r>
            <a:endParaRPr lang="en-IN" sz="2000" b="1" i="1"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p:txBody>
      </p:sp>
      <p:pic>
        <p:nvPicPr>
          <p:cNvPr id="6" name="Picture 5">
            <a:extLst>
              <a:ext uri="{FF2B5EF4-FFF2-40B4-BE49-F238E27FC236}">
                <a16:creationId xmlns:a16="http://schemas.microsoft.com/office/drawing/2014/main" id="{DF6BD517-94DC-B766-A466-123CD518954B}"/>
              </a:ext>
            </a:extLst>
          </p:cNvPr>
          <p:cNvPicPr>
            <a:picLocks noChangeAspect="1"/>
          </p:cNvPicPr>
          <p:nvPr/>
        </p:nvPicPr>
        <p:blipFill>
          <a:blip r:embed="rId5"/>
          <a:stretch>
            <a:fillRect/>
          </a:stretch>
        </p:blipFill>
        <p:spPr>
          <a:xfrm>
            <a:off x="374993" y="496202"/>
            <a:ext cx="3717127" cy="3779520"/>
          </a:xfrm>
          <a:prstGeom prst="rect">
            <a:avLst/>
          </a:prstGeom>
        </p:spPr>
      </p:pic>
      <p:pic>
        <p:nvPicPr>
          <p:cNvPr id="9" name="Picture 8">
            <a:extLst>
              <a:ext uri="{FF2B5EF4-FFF2-40B4-BE49-F238E27FC236}">
                <a16:creationId xmlns:a16="http://schemas.microsoft.com/office/drawing/2014/main" id="{A0E4164D-E6C5-6019-807A-A9B5D1490666}"/>
              </a:ext>
            </a:extLst>
          </p:cNvPr>
          <p:cNvPicPr>
            <a:picLocks noChangeAspect="1"/>
          </p:cNvPicPr>
          <p:nvPr/>
        </p:nvPicPr>
        <p:blipFill>
          <a:blip r:embed="rId6"/>
          <a:stretch>
            <a:fillRect/>
          </a:stretch>
        </p:blipFill>
        <p:spPr>
          <a:xfrm>
            <a:off x="4297679" y="487680"/>
            <a:ext cx="3725509" cy="3788042"/>
          </a:xfrm>
          <a:prstGeom prst="rect">
            <a:avLst/>
          </a:prstGeom>
        </p:spPr>
      </p:pic>
    </p:spTree>
    <p:extLst>
      <p:ext uri="{BB962C8B-B14F-4D97-AF65-F5344CB8AC3E}">
        <p14:creationId xmlns:p14="http://schemas.microsoft.com/office/powerpoint/2010/main" val="3268057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CEC0E44D-59B5-6FE4-15A3-FF68D70CED15}"/>
            </a:ext>
          </a:extLst>
        </p:cNvPr>
        <p:cNvGrpSpPr/>
        <p:nvPr/>
      </p:nvGrpSpPr>
      <p:grpSpPr>
        <a:xfrm>
          <a:off x="0" y="0"/>
          <a:ext cx="0" cy="0"/>
          <a:chOff x="0" y="0"/>
          <a:chExt cx="0" cy="0"/>
        </a:xfrm>
      </p:grpSpPr>
      <p:pic>
        <p:nvPicPr>
          <p:cNvPr id="108" name="Google Shape;108;p3">
            <a:extLst>
              <a:ext uri="{FF2B5EF4-FFF2-40B4-BE49-F238E27FC236}">
                <a16:creationId xmlns:a16="http://schemas.microsoft.com/office/drawing/2014/main" id="{CAB11CB9-9C8A-8E90-4324-583D0EB796AC}"/>
              </a:ext>
            </a:extLst>
          </p:cNvPr>
          <p:cNvPicPr preferRelativeResize="0"/>
          <p:nvPr/>
        </p:nvPicPr>
        <p:blipFill rotWithShape="1">
          <a:blip r:embed="rId3">
            <a:alphaModFix/>
          </a:blip>
          <a:srcRect/>
          <a:stretch/>
        </p:blipFill>
        <p:spPr>
          <a:xfrm>
            <a:off x="7603688" y="3053325"/>
            <a:ext cx="2427476" cy="2594152"/>
          </a:xfrm>
          <a:prstGeom prst="rect">
            <a:avLst/>
          </a:prstGeom>
          <a:noFill/>
          <a:ln>
            <a:noFill/>
          </a:ln>
        </p:spPr>
      </p:pic>
      <p:pic>
        <p:nvPicPr>
          <p:cNvPr id="109" name="Google Shape;109;p3">
            <a:extLst>
              <a:ext uri="{FF2B5EF4-FFF2-40B4-BE49-F238E27FC236}">
                <a16:creationId xmlns:a16="http://schemas.microsoft.com/office/drawing/2014/main" id="{EB5DC3D6-C5C5-FBA5-B457-673DEE907C9A}"/>
              </a:ext>
            </a:extLst>
          </p:cNvPr>
          <p:cNvPicPr preferRelativeResize="0"/>
          <p:nvPr/>
        </p:nvPicPr>
        <p:blipFill rotWithShape="1">
          <a:blip r:embed="rId4">
            <a:alphaModFix/>
          </a:blip>
          <a:srcRect/>
          <a:stretch/>
        </p:blipFill>
        <p:spPr>
          <a:xfrm rot="4840453">
            <a:off x="7336336" y="4937771"/>
            <a:ext cx="2119579" cy="2007358"/>
          </a:xfrm>
          <a:prstGeom prst="rect">
            <a:avLst/>
          </a:prstGeom>
          <a:noFill/>
          <a:ln>
            <a:noFill/>
          </a:ln>
        </p:spPr>
      </p:pic>
      <p:sp>
        <p:nvSpPr>
          <p:cNvPr id="4" name="Rectangle 3">
            <a:extLst>
              <a:ext uri="{FF2B5EF4-FFF2-40B4-BE49-F238E27FC236}">
                <a16:creationId xmlns:a16="http://schemas.microsoft.com/office/drawing/2014/main" id="{C487444A-CC29-7723-0050-4B38DAEF47F8}"/>
              </a:ext>
            </a:extLst>
          </p:cNvPr>
          <p:cNvSpPr/>
          <p:nvPr/>
        </p:nvSpPr>
        <p:spPr>
          <a:xfrm>
            <a:off x="1670232" y="4721135"/>
            <a:ext cx="5563743" cy="3999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0"/>
              </a:spcAft>
            </a:pPr>
            <a:r>
              <a:rPr lang="en-US" sz="2400" b="1" i="1" kern="100" dirty="0">
                <a:solidFill>
                  <a:schemeClr val="tx1"/>
                </a:solidFill>
                <a:latin typeface="Calibri" panose="020F0502020204030204" pitchFamily="34" charset="0"/>
                <a:ea typeface="Calibri" panose="020F0502020204030204" pitchFamily="34" charset="0"/>
                <a:cs typeface="Mangal" panose="02040503050203030202" pitchFamily="18" charset="0"/>
              </a:rPr>
              <a:t>BEING ME :CONFERENCE</a:t>
            </a:r>
            <a:endParaRPr lang="en-IN" sz="2400" b="1" i="1" kern="100" dirty="0">
              <a:solidFill>
                <a:schemeClr val="tx1"/>
              </a:solidFill>
              <a:effectLst/>
              <a:latin typeface="Calibri" panose="020F0502020204030204" pitchFamily="34" charset="0"/>
              <a:ea typeface="Calibri" panose="020F0502020204030204" pitchFamily="34" charset="0"/>
              <a:cs typeface="Mangal" panose="02040503050203030202" pitchFamily="18" charset="0"/>
            </a:endParaRPr>
          </a:p>
        </p:txBody>
      </p:sp>
      <p:pic>
        <p:nvPicPr>
          <p:cNvPr id="3" name="Picture 2">
            <a:extLst>
              <a:ext uri="{FF2B5EF4-FFF2-40B4-BE49-F238E27FC236}">
                <a16:creationId xmlns:a16="http://schemas.microsoft.com/office/drawing/2014/main" id="{D63780DD-AC2F-8BA7-B530-628BDFB501AF}"/>
              </a:ext>
            </a:extLst>
          </p:cNvPr>
          <p:cNvPicPr>
            <a:picLocks noChangeAspect="1"/>
          </p:cNvPicPr>
          <p:nvPr/>
        </p:nvPicPr>
        <p:blipFill>
          <a:blip r:embed="rId5"/>
          <a:stretch>
            <a:fillRect/>
          </a:stretch>
        </p:blipFill>
        <p:spPr>
          <a:xfrm>
            <a:off x="358140" y="403860"/>
            <a:ext cx="3891280" cy="4107682"/>
          </a:xfrm>
          <a:prstGeom prst="rect">
            <a:avLst/>
          </a:prstGeom>
        </p:spPr>
      </p:pic>
      <p:pic>
        <p:nvPicPr>
          <p:cNvPr id="7" name="Picture 6">
            <a:extLst>
              <a:ext uri="{FF2B5EF4-FFF2-40B4-BE49-F238E27FC236}">
                <a16:creationId xmlns:a16="http://schemas.microsoft.com/office/drawing/2014/main" id="{7A4AD138-2CDE-89FF-9E11-E00F2F4054C9}"/>
              </a:ext>
            </a:extLst>
          </p:cNvPr>
          <p:cNvPicPr>
            <a:picLocks noChangeAspect="1"/>
          </p:cNvPicPr>
          <p:nvPr/>
        </p:nvPicPr>
        <p:blipFill>
          <a:blip r:embed="rId6"/>
          <a:stretch>
            <a:fillRect/>
          </a:stretch>
        </p:blipFill>
        <p:spPr>
          <a:xfrm>
            <a:off x="4452103" y="409013"/>
            <a:ext cx="3891280" cy="4107682"/>
          </a:xfrm>
          <a:prstGeom prst="rect">
            <a:avLst/>
          </a:prstGeom>
        </p:spPr>
      </p:pic>
    </p:spTree>
    <p:extLst>
      <p:ext uri="{BB962C8B-B14F-4D97-AF65-F5344CB8AC3E}">
        <p14:creationId xmlns:p14="http://schemas.microsoft.com/office/powerpoint/2010/main" val="1460284454"/>
      </p:ext>
    </p:extLst>
  </p:cSld>
  <p:clrMapOvr>
    <a:masterClrMapping/>
  </p:clrMapOvr>
</p:sld>
</file>

<file path=ppt/theme/theme1.xml><?xml version="1.0" encoding="utf-8"?>
<a:theme xmlns:a="http://schemas.openxmlformats.org/drawingml/2006/main" name="What To Do For World Nature Conservation Day Infographics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123</Words>
  <Application>Microsoft Office PowerPoint</Application>
  <PresentationFormat>On-screen Show (16:9)</PresentationFormat>
  <Paragraphs>15</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Ingrid Darling</vt:lpstr>
      <vt:lpstr>Arial</vt:lpstr>
      <vt:lpstr>Fahkwang</vt:lpstr>
      <vt:lpstr>Calibri</vt:lpstr>
      <vt:lpstr>Times New Roman</vt:lpstr>
      <vt:lpstr>Quicksand</vt:lpstr>
      <vt:lpstr>What To Do For World Nature Conservation Day Infographics by Slidesgo</vt:lpstr>
      <vt:lpstr>SATISH PRADHAN DNYANASADHANA COLLEGE, THANE (ARTS, SCIENCE AND COMMERCE)   BEING ME</vt:lpstr>
      <vt:lpstr>“Being Me” is an initiative taken by Satish Pradhan Dnyanasadhana College for coming five years which would focus on different social concerns which aims to change attitude of stakeholders towards sexuality stereotypes and to broaden the understanding about gender identity and equality and also to create awareness about gender specific health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SATISH PRADHAN DNYANASADHANA COLLEGE, THANE (ARTS, SCIENCE AND COMMERCE)   Being Me</dc:title>
  <dc:creator>com0002</dc:creator>
  <cp:lastModifiedBy>ROHIT JAISWAL</cp:lastModifiedBy>
  <cp:revision>22</cp:revision>
  <dcterms:created xsi:type="dcterms:W3CDTF">2023-08-08T08:08:00Z</dcterms:created>
  <dcterms:modified xsi:type="dcterms:W3CDTF">2024-11-29T15:18:21Z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82C5C31D36A24AAF9E800E7C00326149_12</vt:lpwstr>
  </property>
  <property fmtid="{D5CDD505-2E9C-101B-9397-08002B2CF9AE}" pid="3" name="KSOProductBuildVer">
    <vt:lpwstr>1033-12.2.0.13110</vt:lpwstr>
  </property>
</Properties>
</file>